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9" r:id="rId3"/>
    <p:sldId id="258" r:id="rId4"/>
    <p:sldId id="260" r:id="rId5"/>
    <p:sldId id="257"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E5DA79-DDF4-498E-BFBF-0A1BC17D80A6}" type="datetimeFigureOut">
              <a:rPr lang="ru-RU" smtClean="0"/>
              <a:t>14.10.2020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49910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E5DA79-DDF4-498E-BFBF-0A1BC17D80A6}" type="datetimeFigureOut">
              <a:rPr lang="ru-RU" smtClean="0"/>
              <a:t>14.10.2020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169857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E5DA79-DDF4-498E-BFBF-0A1BC17D80A6}" type="datetimeFigureOut">
              <a:rPr lang="ru-RU" smtClean="0"/>
              <a:t>14.10.2020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F9CCB8-7E3F-4BC8-8640-630DAB280C92}"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587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8E5DA79-DDF4-498E-BFBF-0A1BC17D80A6}" type="datetimeFigureOut">
              <a:rPr lang="ru-RU" smtClean="0"/>
              <a:t>14.10.2020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173922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8E5DA79-DDF4-498E-BFBF-0A1BC17D80A6}" type="datetimeFigureOut">
              <a:rPr lang="ru-RU" smtClean="0"/>
              <a:t>14.10.2020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F9CCB8-7E3F-4BC8-8640-630DAB280C92}"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24973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8E5DA79-DDF4-498E-BFBF-0A1BC17D80A6}" type="datetimeFigureOut">
              <a:rPr lang="ru-RU" smtClean="0"/>
              <a:t>14.10.2020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890841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E5DA79-DDF4-498E-BFBF-0A1BC17D80A6}" type="datetimeFigureOut">
              <a:rPr lang="ru-RU" smtClean="0"/>
              <a:t>14.10.2020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370545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E5DA79-DDF4-498E-BFBF-0A1BC17D80A6}" type="datetimeFigureOut">
              <a:rPr lang="ru-RU" smtClean="0"/>
              <a:t>14.10.2020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312417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E5DA79-DDF4-498E-BFBF-0A1BC17D80A6}" type="datetimeFigureOut">
              <a:rPr lang="ru-RU" smtClean="0"/>
              <a:t>14.10.2020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238424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E5DA79-DDF4-498E-BFBF-0A1BC17D80A6}" type="datetimeFigureOut">
              <a:rPr lang="ru-RU" smtClean="0"/>
              <a:t>14.10.2020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413578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8E5DA79-DDF4-498E-BFBF-0A1BC17D80A6}" type="datetimeFigureOut">
              <a:rPr lang="ru-RU" smtClean="0"/>
              <a:t>14.10.2020</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104668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8E5DA79-DDF4-498E-BFBF-0A1BC17D80A6}" type="datetimeFigureOut">
              <a:rPr lang="ru-RU" smtClean="0"/>
              <a:t>14.10.2020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116086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8E5DA79-DDF4-498E-BFBF-0A1BC17D80A6}" type="datetimeFigureOut">
              <a:rPr lang="ru-RU" smtClean="0"/>
              <a:t>14.10.2020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205935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5DA79-DDF4-498E-BFBF-0A1BC17D80A6}" type="datetimeFigureOut">
              <a:rPr lang="ru-RU" smtClean="0"/>
              <a:t>14.10.2020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293824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E5DA79-DDF4-498E-BFBF-0A1BC17D80A6}" type="datetimeFigureOut">
              <a:rPr lang="ru-RU" smtClean="0"/>
              <a:t>14.10.2020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210486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E5DA79-DDF4-498E-BFBF-0A1BC17D80A6}" type="datetimeFigureOut">
              <a:rPr lang="ru-RU" smtClean="0"/>
              <a:t>14.10.2020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F9CCB8-7E3F-4BC8-8640-630DAB280C92}" type="slidenum">
              <a:rPr lang="ru-RU" smtClean="0"/>
              <a:t>‹#›</a:t>
            </a:fld>
            <a:endParaRPr lang="ru-RU"/>
          </a:p>
        </p:txBody>
      </p:sp>
    </p:spTree>
    <p:extLst>
      <p:ext uri="{BB962C8B-B14F-4D97-AF65-F5344CB8AC3E}">
        <p14:creationId xmlns:p14="http://schemas.microsoft.com/office/powerpoint/2010/main" val="11904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E5DA79-DDF4-498E-BFBF-0A1BC17D80A6}" type="datetimeFigureOut">
              <a:rPr lang="ru-RU" smtClean="0"/>
              <a:t>14.10.2020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CF9CCB8-7E3F-4BC8-8640-630DAB280C92}" type="slidenum">
              <a:rPr lang="ru-RU" smtClean="0"/>
              <a:t>‹#›</a:t>
            </a:fld>
            <a:endParaRPr lang="ru-RU"/>
          </a:p>
        </p:txBody>
      </p:sp>
    </p:spTree>
    <p:extLst>
      <p:ext uri="{BB962C8B-B14F-4D97-AF65-F5344CB8AC3E}">
        <p14:creationId xmlns:p14="http://schemas.microsoft.com/office/powerpoint/2010/main" val="153239675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8778" y="475300"/>
            <a:ext cx="5053533" cy="2262781"/>
          </a:xfrm>
        </p:spPr>
        <p:txBody>
          <a:bodyPr>
            <a:normAutofit fontScale="90000"/>
          </a:bodyPr>
          <a:lstStyle/>
          <a:p>
            <a:r>
              <a:rPr lang="ru-RU" sz="6000" b="1" dirty="0">
                <a:latin typeface="Monotype Corsiva" panose="03010101010201010101" pitchFamily="66" charset="0"/>
              </a:rPr>
              <a:t>Аппликация из фетра и пуговиц</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stretch>
            <a:fillRect/>
          </a:stretch>
        </p:blipFill>
        <p:spPr>
          <a:xfrm>
            <a:off x="6550926" y="281935"/>
            <a:ext cx="4776716" cy="6363445"/>
          </a:xfrm>
          <a:prstGeom prst="rect">
            <a:avLst/>
          </a:prstGeom>
        </p:spPr>
      </p:pic>
    </p:spTree>
    <p:extLst>
      <p:ext uri="{BB962C8B-B14F-4D97-AF65-F5344CB8AC3E}">
        <p14:creationId xmlns:p14="http://schemas.microsoft.com/office/powerpoint/2010/main" val="239327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7858" y="624109"/>
            <a:ext cx="9716754" cy="617837"/>
          </a:xfrm>
        </p:spPr>
        <p:txBody>
          <a:bodyPr>
            <a:normAutofit fontScale="90000"/>
          </a:bodyPr>
          <a:lstStyle/>
          <a:p>
            <a:r>
              <a:rPr lang="ru-RU" b="1" dirty="0" smtClean="0"/>
              <a:t>Необходимые инструменты и материалы:</a:t>
            </a:r>
            <a:br>
              <a:rPr lang="ru-RU" b="1" dirty="0" smtClean="0"/>
            </a:br>
            <a:endParaRPr lang="ru-RU" b="1" dirty="0"/>
          </a:p>
        </p:txBody>
      </p:sp>
      <p:pic>
        <p:nvPicPr>
          <p:cNvPr id="10" name="Объект 9"/>
          <p:cNvPicPr>
            <a:picLocks noGrp="1" noChangeAspect="1"/>
          </p:cNvPicPr>
          <p:nvPr>
            <p:ph sz="half" idx="1"/>
          </p:nvPr>
        </p:nvPicPr>
        <p:blipFill>
          <a:blip r:embed="rId2"/>
          <a:stretch>
            <a:fillRect/>
          </a:stretch>
        </p:blipFill>
        <p:spPr>
          <a:xfrm>
            <a:off x="1146413" y="2066486"/>
            <a:ext cx="5756038" cy="3837358"/>
          </a:xfrm>
          <a:prstGeom prst="rect">
            <a:avLst/>
          </a:prstGeom>
        </p:spPr>
      </p:pic>
      <p:sp>
        <p:nvSpPr>
          <p:cNvPr id="9" name="Объект 8"/>
          <p:cNvSpPr>
            <a:spLocks noGrp="1"/>
          </p:cNvSpPr>
          <p:nvPr>
            <p:ph sz="half" idx="2"/>
          </p:nvPr>
        </p:nvSpPr>
        <p:spPr>
          <a:xfrm>
            <a:off x="7888407" y="2066486"/>
            <a:ext cx="3616205" cy="3515486"/>
          </a:xfrm>
        </p:spPr>
        <p:txBody>
          <a:bodyPr>
            <a:normAutofit fontScale="77500" lnSpcReduction="20000"/>
          </a:bodyPr>
          <a:lstStyle/>
          <a:p>
            <a:r>
              <a:rPr lang="ru-RU" sz="2800" dirty="0"/>
              <a:t>Ножницы</a:t>
            </a:r>
          </a:p>
          <a:p>
            <a:r>
              <a:rPr lang="ru-RU" sz="2800" dirty="0"/>
              <a:t>Фломастер </a:t>
            </a:r>
          </a:p>
          <a:p>
            <a:r>
              <a:rPr lang="ru-RU" sz="2800" dirty="0"/>
              <a:t>Иголочка</a:t>
            </a:r>
          </a:p>
          <a:p>
            <a:r>
              <a:rPr lang="ru-RU" sz="2800" dirty="0"/>
              <a:t>Клей-карандаш</a:t>
            </a:r>
          </a:p>
          <a:p>
            <a:r>
              <a:rPr lang="ru-RU" sz="2800" dirty="0"/>
              <a:t>Нитки </a:t>
            </a:r>
            <a:endParaRPr lang="ru-RU" sz="2800" dirty="0" smtClean="0"/>
          </a:p>
          <a:p>
            <a:r>
              <a:rPr lang="ru-RU" sz="2800" dirty="0" smtClean="0"/>
              <a:t>Пуговки </a:t>
            </a:r>
          </a:p>
          <a:p>
            <a:r>
              <a:rPr lang="ru-RU" sz="2800" dirty="0" smtClean="0"/>
              <a:t>Фетр разных цветов</a:t>
            </a:r>
          </a:p>
          <a:p>
            <a:r>
              <a:rPr lang="ru-RU" sz="2800" dirty="0" smtClean="0"/>
              <a:t>Картон белый 1 лист</a:t>
            </a:r>
            <a:endParaRPr lang="ru-RU" sz="2800" dirty="0"/>
          </a:p>
        </p:txBody>
      </p:sp>
    </p:spTree>
    <p:extLst>
      <p:ext uri="{BB962C8B-B14F-4D97-AF65-F5344CB8AC3E}">
        <p14:creationId xmlns:p14="http://schemas.microsoft.com/office/powerpoint/2010/main" val="340266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73755" y="624110"/>
            <a:ext cx="4830857" cy="1280890"/>
          </a:xfrm>
        </p:spPr>
        <p:txBody>
          <a:bodyPr>
            <a:normAutofit/>
          </a:bodyPr>
          <a:lstStyle/>
          <a:p>
            <a:pPr algn="ctr"/>
            <a:r>
              <a:rPr lang="ru-RU" sz="4400" b="1" dirty="0" smtClean="0"/>
              <a:t>Этапы работы</a:t>
            </a:r>
            <a:endParaRPr lang="ru-RU" sz="4400" b="1" dirty="0"/>
          </a:p>
        </p:txBody>
      </p:sp>
      <p:sp>
        <p:nvSpPr>
          <p:cNvPr id="3" name="Объект 2"/>
          <p:cNvSpPr>
            <a:spLocks noGrp="1"/>
          </p:cNvSpPr>
          <p:nvPr>
            <p:ph idx="1"/>
          </p:nvPr>
        </p:nvSpPr>
        <p:spPr>
          <a:xfrm>
            <a:off x="6946710" y="2133600"/>
            <a:ext cx="4557902" cy="3777622"/>
          </a:xfrm>
        </p:spPr>
        <p:txBody>
          <a:bodyPr/>
          <a:lstStyle/>
          <a:p>
            <a:pPr marL="457200" indent="-457200">
              <a:buAutoNum type="arabicPeriod"/>
            </a:pPr>
            <a:r>
              <a:rPr lang="ru-RU" sz="2400" b="1" dirty="0" smtClean="0"/>
              <a:t>Нарисовать ствол дерева на картоне </a:t>
            </a:r>
          </a:p>
          <a:p>
            <a:pPr marL="457200" indent="-457200">
              <a:buAutoNum type="arabicPeriod"/>
            </a:pPr>
            <a:endParaRPr lang="ru-RU" sz="2400" b="1" dirty="0"/>
          </a:p>
          <a:p>
            <a:pPr marL="457200" indent="-457200">
              <a:buAutoNum type="arabicPeriod"/>
            </a:pPr>
            <a:r>
              <a:rPr lang="ru-RU" sz="2400" b="1" dirty="0"/>
              <a:t>О</a:t>
            </a:r>
            <a:r>
              <a:rPr lang="ru-RU" sz="2400" b="1" dirty="0" smtClean="0"/>
              <a:t>бвести на фетр</a:t>
            </a:r>
          </a:p>
          <a:p>
            <a:pPr marL="0" indent="0">
              <a:buNone/>
            </a:pPr>
            <a:endParaRPr lang="ru-RU" sz="2400" b="1" dirty="0" smtClean="0"/>
          </a:p>
          <a:p>
            <a:pPr marL="0" indent="0">
              <a:buNone/>
            </a:pPr>
            <a:r>
              <a:rPr lang="ru-RU" sz="2400" b="1" dirty="0"/>
              <a:t>3</a:t>
            </a:r>
            <a:r>
              <a:rPr lang="ru-RU" sz="2400" b="1" dirty="0" smtClean="0"/>
              <a:t>. Вырезать детали из фетра </a:t>
            </a:r>
          </a:p>
          <a:p>
            <a:pPr marL="0" indent="0">
              <a:buNone/>
            </a:pPr>
            <a:endParaRPr lang="ru-RU" sz="2400" b="1" dirty="0"/>
          </a:p>
        </p:txBody>
      </p:sp>
      <p:pic>
        <p:nvPicPr>
          <p:cNvPr id="4" name="Рисунок 3"/>
          <p:cNvPicPr>
            <a:picLocks noChangeAspect="1"/>
          </p:cNvPicPr>
          <p:nvPr/>
        </p:nvPicPr>
        <p:blipFill rotWithShape="1">
          <a:blip r:embed="rId2"/>
          <a:srcRect t="15078" b="12195"/>
          <a:stretch/>
        </p:blipFill>
        <p:spPr>
          <a:xfrm>
            <a:off x="3946496" y="4026090"/>
            <a:ext cx="2520171" cy="2606722"/>
          </a:xfrm>
          <a:prstGeom prst="rect">
            <a:avLst/>
          </a:prstGeom>
        </p:spPr>
      </p:pic>
      <p:pic>
        <p:nvPicPr>
          <p:cNvPr id="5" name="Рисунок 4"/>
          <p:cNvPicPr>
            <a:picLocks noChangeAspect="1"/>
          </p:cNvPicPr>
          <p:nvPr/>
        </p:nvPicPr>
        <p:blipFill>
          <a:blip r:embed="rId3"/>
          <a:stretch>
            <a:fillRect/>
          </a:stretch>
        </p:blipFill>
        <p:spPr>
          <a:xfrm>
            <a:off x="1084386" y="1345149"/>
            <a:ext cx="2669149" cy="3687463"/>
          </a:xfrm>
          <a:prstGeom prst="rect">
            <a:avLst/>
          </a:prstGeom>
        </p:spPr>
      </p:pic>
      <p:pic>
        <p:nvPicPr>
          <p:cNvPr id="6" name="Рисунок 5"/>
          <p:cNvPicPr>
            <a:picLocks noChangeAspect="1"/>
          </p:cNvPicPr>
          <p:nvPr/>
        </p:nvPicPr>
        <p:blipFill>
          <a:blip r:embed="rId4"/>
          <a:stretch>
            <a:fillRect/>
          </a:stretch>
        </p:blipFill>
        <p:spPr>
          <a:xfrm>
            <a:off x="4152472" y="399623"/>
            <a:ext cx="2178197" cy="3010753"/>
          </a:xfrm>
          <a:prstGeom prst="rect">
            <a:avLst/>
          </a:prstGeom>
        </p:spPr>
      </p:pic>
    </p:spTree>
    <p:extLst>
      <p:ext uri="{BB962C8B-B14F-4D97-AF65-F5344CB8AC3E}">
        <p14:creationId xmlns:p14="http://schemas.microsoft.com/office/powerpoint/2010/main" val="147038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65325" y="446086"/>
            <a:ext cx="3997084" cy="5414963"/>
          </a:xfrm>
        </p:spPr>
        <p:txBody>
          <a:bodyPr/>
          <a:lstStyle/>
          <a:p>
            <a:pPr marL="0" indent="0">
              <a:buNone/>
            </a:pPr>
            <a:r>
              <a:rPr lang="ru-RU" b="1" dirty="0" smtClean="0"/>
              <a:t>4</a:t>
            </a:r>
            <a:r>
              <a:rPr lang="ru-RU" sz="2400" b="1" dirty="0" smtClean="0"/>
              <a:t>. Нарисовать крону дерева на фетре (зеленую, оранжевую, желтую)</a:t>
            </a:r>
          </a:p>
          <a:p>
            <a:pPr marL="0" indent="0">
              <a:buNone/>
            </a:pPr>
            <a:r>
              <a:rPr lang="ru-RU" sz="2400" b="1" dirty="0" smtClean="0"/>
              <a:t>5. Вырезать крону дерева</a:t>
            </a:r>
          </a:p>
          <a:p>
            <a:pPr marL="0" indent="0">
              <a:buNone/>
            </a:pPr>
            <a:r>
              <a:rPr lang="ru-RU" sz="2400" b="1" dirty="0" smtClean="0"/>
              <a:t>6. Приклеить на белый картон:      крону, стол дерева</a:t>
            </a:r>
            <a:endParaRPr lang="ru-RU" sz="2400" b="1" dirty="0"/>
          </a:p>
        </p:txBody>
      </p:sp>
      <p:pic>
        <p:nvPicPr>
          <p:cNvPr id="8" name="Рисунок 7"/>
          <p:cNvPicPr>
            <a:picLocks noChangeAspect="1"/>
          </p:cNvPicPr>
          <p:nvPr/>
        </p:nvPicPr>
        <p:blipFill rotWithShape="1">
          <a:blip r:embed="rId2"/>
          <a:srcRect b="7310"/>
          <a:stretch/>
        </p:blipFill>
        <p:spPr>
          <a:xfrm>
            <a:off x="175458" y="668740"/>
            <a:ext cx="3320192" cy="4351811"/>
          </a:xfrm>
          <a:prstGeom prst="rect">
            <a:avLst/>
          </a:prstGeom>
        </p:spPr>
      </p:pic>
      <p:pic>
        <p:nvPicPr>
          <p:cNvPr id="9" name="Рисунок 8"/>
          <p:cNvPicPr>
            <a:picLocks noChangeAspect="1"/>
          </p:cNvPicPr>
          <p:nvPr/>
        </p:nvPicPr>
        <p:blipFill rotWithShape="1">
          <a:blip r:embed="rId3"/>
          <a:srcRect l="10266" r="10623" b="13777"/>
          <a:stretch/>
        </p:blipFill>
        <p:spPr>
          <a:xfrm>
            <a:off x="3699455" y="1978734"/>
            <a:ext cx="3562065" cy="3882315"/>
          </a:xfrm>
          <a:prstGeom prst="rect">
            <a:avLst/>
          </a:prstGeom>
        </p:spPr>
      </p:pic>
    </p:spTree>
    <p:extLst>
      <p:ext uri="{BB962C8B-B14F-4D97-AF65-F5344CB8AC3E}">
        <p14:creationId xmlns:p14="http://schemas.microsoft.com/office/powerpoint/2010/main" val="168748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55893" y="624110"/>
            <a:ext cx="4448719" cy="1280890"/>
          </a:xfrm>
        </p:spPr>
        <p:txBody>
          <a:bodyPr>
            <a:normAutofit/>
          </a:bodyPr>
          <a:lstStyle/>
          <a:p>
            <a:r>
              <a:rPr lang="ru-RU" sz="2800" dirty="0" smtClean="0">
                <a:solidFill>
                  <a:schemeClr val="tx1"/>
                </a:solidFill>
                <a:latin typeface="+mn-lt"/>
              </a:rPr>
              <a:t>7. По точкам пришить несколько пуговиц</a:t>
            </a:r>
            <a:endParaRPr lang="ru-RU" sz="2800" dirty="0">
              <a:solidFill>
                <a:schemeClr val="tx1"/>
              </a:solidFill>
              <a:latin typeface="+mn-lt"/>
            </a:endParaRPr>
          </a:p>
        </p:txBody>
      </p:sp>
      <p:pic>
        <p:nvPicPr>
          <p:cNvPr id="6" name="Объект 5"/>
          <p:cNvPicPr>
            <a:picLocks noGrp="1" noChangeAspect="1"/>
          </p:cNvPicPr>
          <p:nvPr>
            <p:ph idx="1"/>
          </p:nvPr>
        </p:nvPicPr>
        <p:blipFill>
          <a:blip r:embed="rId2"/>
          <a:stretch>
            <a:fillRect/>
          </a:stretch>
        </p:blipFill>
        <p:spPr>
          <a:xfrm>
            <a:off x="1050880" y="624110"/>
            <a:ext cx="4230804" cy="5636194"/>
          </a:xfrm>
          <a:prstGeom prst="rect">
            <a:avLst/>
          </a:prstGeom>
        </p:spPr>
      </p:pic>
      <p:pic>
        <p:nvPicPr>
          <p:cNvPr id="3" name="Рисунок 2"/>
          <p:cNvPicPr>
            <a:picLocks noChangeAspect="1"/>
          </p:cNvPicPr>
          <p:nvPr/>
        </p:nvPicPr>
        <p:blipFill rotWithShape="1">
          <a:blip r:embed="rId3"/>
          <a:srcRect l="10427" t="-103" r="46775" b="51349"/>
          <a:stretch/>
        </p:blipFill>
        <p:spPr>
          <a:xfrm>
            <a:off x="6455390" y="2140462"/>
            <a:ext cx="3616657" cy="4119842"/>
          </a:xfrm>
          <a:prstGeom prst="rect">
            <a:avLst/>
          </a:prstGeom>
        </p:spPr>
      </p:pic>
    </p:spTree>
    <p:extLst>
      <p:ext uri="{BB962C8B-B14F-4D97-AF65-F5344CB8AC3E}">
        <p14:creationId xmlns:p14="http://schemas.microsoft.com/office/powerpoint/2010/main" val="221272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914400"/>
            <a:ext cx="8915400" cy="4996822"/>
          </a:xfrm>
        </p:spPr>
        <p:txBody>
          <a:bodyPr/>
          <a:lstStyle/>
          <a:p>
            <a:r>
              <a:rPr lang="ru-RU" dirty="0" smtClean="0"/>
              <a:t>Уважаемые родители!</a:t>
            </a:r>
          </a:p>
          <a:p>
            <a:pPr marL="0" indent="0">
              <a:buNone/>
            </a:pPr>
            <a:r>
              <a:rPr lang="ru-RU" dirty="0" smtClean="0"/>
              <a:t> Прошу помочь нарисовать правильно шаблоны на картоне, чтобы дерево было на весь лист. Пуговки пришить по мере возможности, одну, две, три. Сколько сможете. Если совсем не получится пришить, значит просто приклеить пуговки на клей</a:t>
            </a:r>
            <a:r>
              <a:rPr lang="ru-RU" dirty="0" smtClean="0"/>
              <a:t>. Можно украсить </a:t>
            </a:r>
            <a:r>
              <a:rPr lang="ru-RU" smtClean="0"/>
              <a:t>дерево листочками.</a:t>
            </a:r>
            <a:endParaRPr lang="ru-RU" dirty="0" smtClean="0"/>
          </a:p>
          <a:p>
            <a:endParaRPr lang="ru-RU" dirty="0"/>
          </a:p>
          <a:p>
            <a:r>
              <a:rPr lang="ru-RU" dirty="0" smtClean="0"/>
              <a:t>Этапы вырезанных деталей (крону и ствол дерева) сфотографировать и выслать мне по </a:t>
            </a:r>
            <a:r>
              <a:rPr lang="en-US" dirty="0" err="1"/>
              <a:t>WhatsFpp</a:t>
            </a:r>
            <a:r>
              <a:rPr lang="en-US" dirty="0"/>
              <a:t> </a:t>
            </a:r>
            <a:r>
              <a:rPr lang="ru-RU" dirty="0"/>
              <a:t>на номер телефона </a:t>
            </a:r>
            <a:r>
              <a:rPr lang="ru-RU" b="1" dirty="0"/>
              <a:t>8 908 633 9595</a:t>
            </a:r>
            <a:r>
              <a:rPr lang="ru-RU" dirty="0"/>
              <a:t>, или в группу </a:t>
            </a:r>
            <a:r>
              <a:rPr lang="ru-RU" dirty="0" smtClean="0"/>
              <a:t>«1 класс Кокетка»  </a:t>
            </a:r>
            <a:r>
              <a:rPr lang="ru-RU" b="1" dirty="0" smtClean="0"/>
              <a:t>до 19 октября.</a:t>
            </a:r>
          </a:p>
          <a:p>
            <a:endParaRPr lang="ru-RU" b="1" dirty="0" smtClean="0"/>
          </a:p>
          <a:p>
            <a:r>
              <a:rPr lang="ru-RU" dirty="0" smtClean="0"/>
              <a:t>Готовую работу выслать мне </a:t>
            </a:r>
            <a:r>
              <a:rPr lang="ru-RU" b="1" dirty="0" smtClean="0"/>
              <a:t>22 октября</a:t>
            </a:r>
            <a:r>
              <a:rPr lang="ru-RU" dirty="0" smtClean="0"/>
              <a:t>.</a:t>
            </a:r>
          </a:p>
          <a:p>
            <a:endParaRPr lang="ru-RU" dirty="0"/>
          </a:p>
          <a:p>
            <a:pPr marL="0" indent="0">
              <a:buNone/>
            </a:pPr>
            <a:r>
              <a:rPr lang="ru-RU" sz="3200" b="1" dirty="0" smtClean="0">
                <a:solidFill>
                  <a:schemeClr val="accent5">
                    <a:lumMod val="50000"/>
                  </a:schemeClr>
                </a:solidFill>
              </a:rPr>
              <a:t>Творческих успехов вашим детям!</a:t>
            </a:r>
            <a:endParaRPr lang="ru-RU" sz="3200" b="1" dirty="0">
              <a:solidFill>
                <a:schemeClr val="accent5">
                  <a:lumMod val="50000"/>
                </a:schemeClr>
              </a:solidFill>
            </a:endParaRPr>
          </a:p>
        </p:txBody>
      </p:sp>
    </p:spTree>
    <p:extLst>
      <p:ext uri="{BB962C8B-B14F-4D97-AF65-F5344CB8AC3E}">
        <p14:creationId xmlns:p14="http://schemas.microsoft.com/office/powerpoint/2010/main" val="671397945"/>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77</TotalTime>
  <Words>147</Words>
  <Application>Microsoft Office PowerPoint</Application>
  <PresentationFormat>Широкоэкранный</PresentationFormat>
  <Paragraphs>28</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Century Gothic</vt:lpstr>
      <vt:lpstr>Monotype Corsiva</vt:lpstr>
      <vt:lpstr>Wingdings 3</vt:lpstr>
      <vt:lpstr>Легкий дым</vt:lpstr>
      <vt:lpstr>Аппликация из фетра и пуговиц </vt:lpstr>
      <vt:lpstr>Необходимые инструменты и материалы: </vt:lpstr>
      <vt:lpstr>Этапы работы</vt:lpstr>
      <vt:lpstr>Презентация PowerPoint</vt:lpstr>
      <vt:lpstr>7. По точкам пришить несколько пуговиц</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Аппликация из фетра и пуговиц </dc:title>
  <dc:creator>User</dc:creator>
  <cp:lastModifiedBy>User</cp:lastModifiedBy>
  <cp:revision>10</cp:revision>
  <dcterms:created xsi:type="dcterms:W3CDTF">2020-10-14T04:46:13Z</dcterms:created>
  <dcterms:modified xsi:type="dcterms:W3CDTF">2020-10-14T06:05:04Z</dcterms:modified>
</cp:coreProperties>
</file>