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405303" cy="363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47081" y="188640"/>
            <a:ext cx="3056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"Букет цветов в вазе"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160" y="734794"/>
            <a:ext cx="80822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Техника безопасности: </a:t>
            </a:r>
            <a:r>
              <a:rPr lang="ru-RU" dirty="0"/>
              <a:t>перед началом работы с младшим школьником или дошкольником обязательно следует вспомнить правила безопасной работы с ножницами – не резать на ходу, передавать в закрытом виде кольцами вперед, не держать острыми концами вверх, не работать со сломанными ножницами.</a:t>
            </a:r>
          </a:p>
          <a:p>
            <a:r>
              <a:rPr lang="ru-RU" b="1" dirty="0"/>
              <a:t>Материалы и инструменты, необходимые для работы:</a:t>
            </a:r>
          </a:p>
          <a:p>
            <a:r>
              <a:rPr lang="ru-RU" dirty="0"/>
              <a:t>- деревянная рамка (размер А4)</a:t>
            </a:r>
          </a:p>
          <a:p>
            <a:r>
              <a:rPr lang="ru-RU" dirty="0"/>
              <a:t>- цветная принтерная бумага четырёх цветов (светло-жёлтая и ярко-жёлтая, малиновая, розовая)</a:t>
            </a:r>
          </a:p>
          <a:p>
            <a:r>
              <a:rPr lang="ru-RU" dirty="0"/>
              <a:t>- картон серебристого цвета (матовый, не глянцевый)</a:t>
            </a:r>
          </a:p>
          <a:p>
            <a:r>
              <a:rPr lang="ru-RU" dirty="0"/>
              <a:t>- двухсторонний скотч</a:t>
            </a:r>
          </a:p>
          <a:p>
            <a:r>
              <a:rPr lang="ru-RU" dirty="0"/>
              <a:t>- ножницы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Карандаш</a:t>
            </a:r>
          </a:p>
          <a:p>
            <a:pPr marL="342900" indent="-342900">
              <a:buFontTx/>
              <a:buChar char="-"/>
            </a:pPr>
            <a:r>
              <a:rPr lang="ru-RU" dirty="0"/>
              <a:t>- трафарет вазы</a:t>
            </a:r>
          </a:p>
          <a:p>
            <a:pPr marL="342900" indent="-342900">
              <a:buFontTx/>
              <a:buChar char="-"/>
            </a:pPr>
            <a:r>
              <a:rPr lang="ru-RU" dirty="0"/>
              <a:t>- 4 трафарета разного размера для цветов</a:t>
            </a:r>
          </a:p>
          <a:p>
            <a:pPr marL="342900" indent="-342900">
              <a:buFontTx/>
              <a:buChar char="-"/>
            </a:pPr>
            <a:r>
              <a:rPr lang="ru-RU" dirty="0"/>
              <a:t>- зелёная декоративная ленточка для листиков и бантика</a:t>
            </a:r>
          </a:p>
        </p:txBody>
      </p:sp>
    </p:spTree>
    <p:extLst>
      <p:ext uri="{BB962C8B-B14F-4D97-AF65-F5344CB8AC3E}">
        <p14:creationId xmlns:p14="http://schemas.microsoft.com/office/powerpoint/2010/main" val="1097198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340768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Сроки сдачи: 29.10.2020</a:t>
            </a:r>
          </a:p>
          <a:p>
            <a:pPr algn="ctr"/>
            <a:r>
              <a:rPr lang="ru-RU" sz="2400" b="1" dirty="0" smtClean="0"/>
              <a:t>(</a:t>
            </a:r>
            <a:r>
              <a:rPr lang="ru-RU" sz="2400" b="1" dirty="0" err="1" smtClean="0"/>
              <a:t>Поэтапность</a:t>
            </a:r>
            <a:r>
              <a:rPr lang="ru-RU" sz="2400" b="1" dirty="0" smtClean="0"/>
              <a:t> работы для корректировки скидывать в течение недели)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Обратная связь: WHATSAPP 89122819329 Александра Станиславовна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7407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ed-kopilka.ru/upload/blogs2/2018/3/63245_0a1bf288ca4613a52682a5d64ed2f1f1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0" y="1340537"/>
            <a:ext cx="4896544" cy="374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ed-kopilka.ru/upload/blogs2/2018/3/63245_6dbdafe3af90c70bbd6fe6011929a665.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99" y="404664"/>
            <a:ext cx="4104456" cy="258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99" y="3212976"/>
            <a:ext cx="3123508" cy="311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39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982" y="7647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В этом по-весеннему нежном букете всего 7 цветочков: в каждом по четыре детали. Вырежем трафарет и наложим на бумагу.</a:t>
            </a:r>
          </a:p>
        </p:txBody>
      </p:sp>
      <p:pic>
        <p:nvPicPr>
          <p:cNvPr id="3074" name="Picture 2" descr="https://ped-kopilka.ru/upload/blogs2/2018/3/63245_f9b276fdfb64cba8288140cf6d0624a5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287993" cy="31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24199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Обведем простым карандашом, далее вырежем все 28 деталей.</a:t>
            </a:r>
          </a:p>
        </p:txBody>
      </p:sp>
      <p:pic>
        <p:nvPicPr>
          <p:cNvPr id="3076" name="Picture 4" descr="https://ped-kopilka.ru/upload/blogs2/2018/3/63245_93ed43c47539d4fbc1e014cd86adef79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472" y="3066263"/>
            <a:ext cx="4172976" cy="32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3982" y="404664"/>
            <a:ext cx="3818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Ход работы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4812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2. Теперь лепесток цветка следует загнуть вовнутрь, как показано на фото.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28203"/>
            <a:ext cx="2663602" cy="355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94605" y="23133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3. Аналогичным образом загибаем все остальные части цветка.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98" y="3140968"/>
            <a:ext cx="3966613" cy="297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8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172" y="7119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4. Вот что получается, когда мы приготовили все детали для всех цветочков: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5267"/>
            <a:ext cx="3567673" cy="267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97899" y="17728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5. Далее прикладываем детали друг к другу определённым образом и склеиваем их между собой. Цветочки почти готовы.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05" y="3140968"/>
            <a:ext cx="3662925" cy="274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0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96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Обведём по трафарету и вырежем вазу.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046968" cy="303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013239" cy="36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45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244" y="260648"/>
            <a:ext cx="5425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Теперь, кода все основные детали готовы, отрежем от зелёной ленты 20 см для бантика вокруг вазы, далее осторожно завяжем вокруг неё.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31123"/>
            <a:ext cx="3998646" cy="341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01229" y="1772816"/>
            <a:ext cx="3744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8.Приклеим вазу к картону, аккуратно проглаживая.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745" y="2855538"/>
            <a:ext cx="3422898" cy="256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80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670" y="375047"/>
            <a:ext cx="5427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Начнём приклеивать цветочки, попутно плотно прижимая, друг к другу.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6" y="1268759"/>
            <a:ext cx="3981144" cy="398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258" y="1268758"/>
            <a:ext cx="2990652" cy="398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2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Крайние цветочки можно немного распушить, когда убедитесь, что они хорошо приклеены. Теперь наш букет вставим в заранее приготовленную деревянную рамку формата альбомного листа.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57" y="3881134"/>
            <a:ext cx="4832251" cy="271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07" y="379868"/>
            <a:ext cx="3899567" cy="378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Оформить вазу и листочки можно по-разному. Например, вазу вырезать из мелованной бумаги с узором или украсить букет искусственными листочками.</a:t>
            </a:r>
          </a:p>
        </p:txBody>
      </p:sp>
    </p:spTree>
    <p:extLst>
      <p:ext uri="{BB962C8B-B14F-4D97-AF65-F5344CB8AC3E}">
        <p14:creationId xmlns:p14="http://schemas.microsoft.com/office/powerpoint/2010/main" val="428192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</TotalTime>
  <Words>333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платонова</cp:lastModifiedBy>
  <cp:revision>3</cp:revision>
  <dcterms:created xsi:type="dcterms:W3CDTF">2020-10-21T08:16:38Z</dcterms:created>
  <dcterms:modified xsi:type="dcterms:W3CDTF">2020-10-21T08:38:22Z</dcterms:modified>
</cp:coreProperties>
</file>