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83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65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42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63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949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386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400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135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075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550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17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768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10/26/2020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181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88" r:id="rId2"/>
    <p:sldLayoutId id="2147483687" r:id="rId3"/>
    <p:sldLayoutId id="2147483686" r:id="rId4"/>
    <p:sldLayoutId id="2147483685" r:id="rId5"/>
    <p:sldLayoutId id="2147483684" r:id="rId6"/>
    <p:sldLayoutId id="2147483683" r:id="rId7"/>
    <p:sldLayoutId id="2147483682" r:id="rId8"/>
    <p:sldLayoutId id="2147483681" r:id="rId9"/>
    <p:sldLayoutId id="2147483680" r:id="rId10"/>
    <p:sldLayoutId id="214748367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C123AE-8B46-45C8-A694-2AF6A954BD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3500" y="119071"/>
            <a:ext cx="10515600" cy="1261474"/>
          </a:xfrm>
        </p:spPr>
        <p:txBody>
          <a:bodyPr/>
          <a:lstStyle/>
          <a:p>
            <a:r>
              <a:rPr lang="ru-RU" dirty="0"/>
              <a:t>Задание: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E309BA0-F44C-459B-9AAD-7F29329CD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3500" y="1380545"/>
            <a:ext cx="10515600" cy="4398662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Изучить нижеизложенный материал;</a:t>
            </a:r>
          </a:p>
          <a:p>
            <a:pPr marL="514350" indent="-514350">
              <a:buAutoNum type="arabicParenR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Выбрать цветовую гармонию из двух цветов;</a:t>
            </a:r>
          </a:p>
          <a:p>
            <a:pPr marL="514350" indent="-514350">
              <a:buAutoNum type="arabicParenR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Создать на формате А4 композицию или натюрморт из 2 предметов в гуаши в выбранной цветовой гармонии</a:t>
            </a:r>
          </a:p>
          <a:p>
            <a:pPr marL="514350" indent="-514350">
              <a:buAutoNum type="arabicParenR"/>
            </a:pP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Рисунок буду ждать в виде фото по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WhatsApp 89827314763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30.10 не позднее 15:00</a:t>
            </a:r>
          </a:p>
        </p:txBody>
      </p:sp>
    </p:spTree>
    <p:extLst>
      <p:ext uri="{BB962C8B-B14F-4D97-AF65-F5344CB8AC3E}">
        <p14:creationId xmlns:p14="http://schemas.microsoft.com/office/powerpoint/2010/main" val="2083918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93F9E-8243-47EF-BC43-EFD3525E8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21" y="661975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 dirty="0" err="1"/>
              <a:t>Примеры</a:t>
            </a:r>
            <a:r>
              <a:rPr lang="en-US" sz="4500" dirty="0"/>
              <a:t> </a:t>
            </a:r>
            <a:r>
              <a:rPr lang="en-US" sz="4500" dirty="0" err="1"/>
              <a:t>цветовых</a:t>
            </a:r>
            <a:r>
              <a:rPr lang="en-US" sz="4500" dirty="0"/>
              <a:t> </a:t>
            </a:r>
            <a:r>
              <a:rPr lang="en-US" sz="4500" dirty="0" err="1"/>
              <a:t>гармоний</a:t>
            </a:r>
            <a:r>
              <a:rPr lang="en-US" sz="4500" dirty="0"/>
              <a:t> в </a:t>
            </a:r>
            <a:r>
              <a:rPr lang="en-US" sz="4500" dirty="0" err="1"/>
              <a:t>натюрморте</a:t>
            </a:r>
            <a:endParaRPr lang="en-US" sz="4500" dirty="0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27432"/>
          </a:xfrm>
          <a:custGeom>
            <a:avLst/>
            <a:gdLst>
              <a:gd name="connsiteX0" fmla="*/ 0 w 3255095"/>
              <a:gd name="connsiteY0" fmla="*/ 0 h 27432"/>
              <a:gd name="connsiteX1" fmla="*/ 618468 w 3255095"/>
              <a:gd name="connsiteY1" fmla="*/ 0 h 27432"/>
              <a:gd name="connsiteX2" fmla="*/ 1269487 w 3255095"/>
              <a:gd name="connsiteY2" fmla="*/ 0 h 27432"/>
              <a:gd name="connsiteX3" fmla="*/ 1953057 w 3255095"/>
              <a:gd name="connsiteY3" fmla="*/ 0 h 27432"/>
              <a:gd name="connsiteX4" fmla="*/ 2636627 w 3255095"/>
              <a:gd name="connsiteY4" fmla="*/ 0 h 27432"/>
              <a:gd name="connsiteX5" fmla="*/ 3255095 w 3255095"/>
              <a:gd name="connsiteY5" fmla="*/ 0 h 27432"/>
              <a:gd name="connsiteX6" fmla="*/ 3255095 w 3255095"/>
              <a:gd name="connsiteY6" fmla="*/ 27432 h 27432"/>
              <a:gd name="connsiteX7" fmla="*/ 2538974 w 3255095"/>
              <a:gd name="connsiteY7" fmla="*/ 27432 h 27432"/>
              <a:gd name="connsiteX8" fmla="*/ 1822853 w 3255095"/>
              <a:gd name="connsiteY8" fmla="*/ 27432 h 27432"/>
              <a:gd name="connsiteX9" fmla="*/ 1171834 w 3255095"/>
              <a:gd name="connsiteY9" fmla="*/ 27432 h 27432"/>
              <a:gd name="connsiteX10" fmla="*/ 0 w 3255095"/>
              <a:gd name="connsiteY10" fmla="*/ 27432 h 27432"/>
              <a:gd name="connsiteX11" fmla="*/ 0 w 3255095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27432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3929" y="7395"/>
                  <a:pt x="3255140" y="21864"/>
                  <a:pt x="3255095" y="27432"/>
                </a:cubicBezTo>
                <a:cubicBezTo>
                  <a:pt x="3088545" y="32347"/>
                  <a:pt x="2687475" y="16563"/>
                  <a:pt x="2538974" y="27432"/>
                </a:cubicBezTo>
                <a:cubicBezTo>
                  <a:pt x="2390473" y="38301"/>
                  <a:pt x="2137381" y="185"/>
                  <a:pt x="1822853" y="27432"/>
                </a:cubicBezTo>
                <a:cubicBezTo>
                  <a:pt x="1508325" y="54679"/>
                  <a:pt x="1466437" y="29529"/>
                  <a:pt x="1171834" y="27432"/>
                </a:cubicBezTo>
                <a:cubicBezTo>
                  <a:pt x="877231" y="25335"/>
                  <a:pt x="561097" y="467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55095" h="27432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5288" y="12649"/>
                  <a:pt x="3254107" y="17989"/>
                  <a:pt x="3255095" y="27432"/>
                </a:cubicBezTo>
                <a:cubicBezTo>
                  <a:pt x="3120743" y="25834"/>
                  <a:pt x="2759628" y="51606"/>
                  <a:pt x="2604076" y="27432"/>
                </a:cubicBezTo>
                <a:cubicBezTo>
                  <a:pt x="2448524" y="3258"/>
                  <a:pt x="2184336" y="28743"/>
                  <a:pt x="1887955" y="27432"/>
                </a:cubicBezTo>
                <a:cubicBezTo>
                  <a:pt x="1591574" y="26121"/>
                  <a:pt x="1548845" y="16014"/>
                  <a:pt x="1334589" y="27432"/>
                </a:cubicBezTo>
                <a:cubicBezTo>
                  <a:pt x="1120333" y="38850"/>
                  <a:pt x="996014" y="18806"/>
                  <a:pt x="683570" y="27432"/>
                </a:cubicBezTo>
                <a:cubicBezTo>
                  <a:pt x="371126" y="36058"/>
                  <a:pt x="198687" y="25311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D56A17"/>
          </a:solidFill>
          <a:ln w="38100" cap="rnd">
            <a:solidFill>
              <a:srgbClr val="D56A1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 descr="Изображение выглядит как фотография, здание, стол, окно&#10;&#10;Автоматически созданное описание">
            <a:extLst>
              <a:ext uri="{FF2B5EF4-FFF2-40B4-BE49-F238E27FC236}">
                <a16:creationId xmlns:a16="http://schemas.microsoft.com/office/drawing/2014/main" id="{75CD7614-0A81-424C-A7F4-E69C002B9D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643" y="266201"/>
            <a:ext cx="8326836" cy="639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107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C16616-906C-4975-9F44-54EBF59AF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A0A440E-BEF9-4B82-893C-19749FB647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417" y="90177"/>
            <a:ext cx="9751165" cy="6677646"/>
          </a:xfrm>
        </p:spPr>
      </p:pic>
    </p:spTree>
    <p:extLst>
      <p:ext uri="{BB962C8B-B14F-4D97-AF65-F5344CB8AC3E}">
        <p14:creationId xmlns:p14="http://schemas.microsoft.com/office/powerpoint/2010/main" val="3339584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03A2B7-716F-46E7-9C56-39CC6F6CF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D996DDC-C5BE-477E-9003-405259C94D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109" y="156388"/>
            <a:ext cx="9705782" cy="6701612"/>
          </a:xfrm>
        </p:spPr>
      </p:pic>
    </p:spTree>
    <p:extLst>
      <p:ext uri="{BB962C8B-B14F-4D97-AF65-F5344CB8AC3E}">
        <p14:creationId xmlns:p14="http://schemas.microsoft.com/office/powerpoint/2010/main" val="1290096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1BFB3C-93EF-4402-8D62-F517296BA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63" y="661975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800" dirty="0" err="1"/>
              <a:t>Пример</a:t>
            </a:r>
            <a:r>
              <a:rPr lang="en-US" sz="5800" dirty="0"/>
              <a:t> </a:t>
            </a:r>
            <a:r>
              <a:rPr lang="en-US" sz="5800" dirty="0" err="1"/>
              <a:t>единого</a:t>
            </a:r>
            <a:r>
              <a:rPr lang="en-US" sz="5800" dirty="0"/>
              <a:t> </a:t>
            </a:r>
            <a:r>
              <a:rPr lang="en-US" sz="5800" dirty="0" err="1"/>
              <a:t>колорита</a:t>
            </a:r>
            <a:endParaRPr lang="en-US" sz="5800" dirty="0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27432"/>
          </a:xfrm>
          <a:custGeom>
            <a:avLst/>
            <a:gdLst>
              <a:gd name="connsiteX0" fmla="*/ 0 w 3255095"/>
              <a:gd name="connsiteY0" fmla="*/ 0 h 27432"/>
              <a:gd name="connsiteX1" fmla="*/ 618468 w 3255095"/>
              <a:gd name="connsiteY1" fmla="*/ 0 h 27432"/>
              <a:gd name="connsiteX2" fmla="*/ 1269487 w 3255095"/>
              <a:gd name="connsiteY2" fmla="*/ 0 h 27432"/>
              <a:gd name="connsiteX3" fmla="*/ 1953057 w 3255095"/>
              <a:gd name="connsiteY3" fmla="*/ 0 h 27432"/>
              <a:gd name="connsiteX4" fmla="*/ 2636627 w 3255095"/>
              <a:gd name="connsiteY4" fmla="*/ 0 h 27432"/>
              <a:gd name="connsiteX5" fmla="*/ 3255095 w 3255095"/>
              <a:gd name="connsiteY5" fmla="*/ 0 h 27432"/>
              <a:gd name="connsiteX6" fmla="*/ 3255095 w 3255095"/>
              <a:gd name="connsiteY6" fmla="*/ 27432 h 27432"/>
              <a:gd name="connsiteX7" fmla="*/ 2538974 w 3255095"/>
              <a:gd name="connsiteY7" fmla="*/ 27432 h 27432"/>
              <a:gd name="connsiteX8" fmla="*/ 1822853 w 3255095"/>
              <a:gd name="connsiteY8" fmla="*/ 27432 h 27432"/>
              <a:gd name="connsiteX9" fmla="*/ 1171834 w 3255095"/>
              <a:gd name="connsiteY9" fmla="*/ 27432 h 27432"/>
              <a:gd name="connsiteX10" fmla="*/ 0 w 3255095"/>
              <a:gd name="connsiteY10" fmla="*/ 27432 h 27432"/>
              <a:gd name="connsiteX11" fmla="*/ 0 w 3255095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27432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3929" y="7395"/>
                  <a:pt x="3255140" y="21864"/>
                  <a:pt x="3255095" y="27432"/>
                </a:cubicBezTo>
                <a:cubicBezTo>
                  <a:pt x="3088545" y="32347"/>
                  <a:pt x="2687475" y="16563"/>
                  <a:pt x="2538974" y="27432"/>
                </a:cubicBezTo>
                <a:cubicBezTo>
                  <a:pt x="2390473" y="38301"/>
                  <a:pt x="2137381" y="185"/>
                  <a:pt x="1822853" y="27432"/>
                </a:cubicBezTo>
                <a:cubicBezTo>
                  <a:pt x="1508325" y="54679"/>
                  <a:pt x="1466437" y="29529"/>
                  <a:pt x="1171834" y="27432"/>
                </a:cubicBezTo>
                <a:cubicBezTo>
                  <a:pt x="877231" y="25335"/>
                  <a:pt x="561097" y="467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55095" h="27432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5288" y="12649"/>
                  <a:pt x="3254107" y="17989"/>
                  <a:pt x="3255095" y="27432"/>
                </a:cubicBezTo>
                <a:cubicBezTo>
                  <a:pt x="3120743" y="25834"/>
                  <a:pt x="2759628" y="51606"/>
                  <a:pt x="2604076" y="27432"/>
                </a:cubicBezTo>
                <a:cubicBezTo>
                  <a:pt x="2448524" y="3258"/>
                  <a:pt x="2184336" y="28743"/>
                  <a:pt x="1887955" y="27432"/>
                </a:cubicBezTo>
                <a:cubicBezTo>
                  <a:pt x="1591574" y="26121"/>
                  <a:pt x="1548845" y="16014"/>
                  <a:pt x="1334589" y="27432"/>
                </a:cubicBezTo>
                <a:cubicBezTo>
                  <a:pt x="1120333" y="38850"/>
                  <a:pt x="996014" y="18806"/>
                  <a:pt x="683570" y="27432"/>
                </a:cubicBezTo>
                <a:cubicBezTo>
                  <a:pt x="371126" y="36058"/>
                  <a:pt x="198687" y="25311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D56A17"/>
          </a:solidFill>
          <a:ln w="38100" cap="rnd">
            <a:solidFill>
              <a:srgbClr val="D56A1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E8ADDFA-4D52-4A9F-B1E4-82E6B70BC7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122" y="512480"/>
            <a:ext cx="8559510" cy="599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600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484533-AE96-451F-BDAC-316130D93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08" y="722919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800" dirty="0" err="1"/>
              <a:t>Пример</a:t>
            </a:r>
            <a:r>
              <a:rPr lang="en-US" sz="5800" dirty="0"/>
              <a:t> </a:t>
            </a:r>
            <a:r>
              <a:rPr lang="en-US" sz="5800" dirty="0" err="1"/>
              <a:t>цветовой</a:t>
            </a:r>
            <a:r>
              <a:rPr lang="en-US" sz="5800" dirty="0"/>
              <a:t> </a:t>
            </a:r>
            <a:r>
              <a:rPr lang="en-US" sz="5800" dirty="0" err="1"/>
              <a:t>гармонии</a:t>
            </a:r>
            <a:endParaRPr lang="en-US" sz="5800" dirty="0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27432"/>
          </a:xfrm>
          <a:custGeom>
            <a:avLst/>
            <a:gdLst>
              <a:gd name="connsiteX0" fmla="*/ 0 w 3255095"/>
              <a:gd name="connsiteY0" fmla="*/ 0 h 27432"/>
              <a:gd name="connsiteX1" fmla="*/ 618468 w 3255095"/>
              <a:gd name="connsiteY1" fmla="*/ 0 h 27432"/>
              <a:gd name="connsiteX2" fmla="*/ 1269487 w 3255095"/>
              <a:gd name="connsiteY2" fmla="*/ 0 h 27432"/>
              <a:gd name="connsiteX3" fmla="*/ 1953057 w 3255095"/>
              <a:gd name="connsiteY3" fmla="*/ 0 h 27432"/>
              <a:gd name="connsiteX4" fmla="*/ 2636627 w 3255095"/>
              <a:gd name="connsiteY4" fmla="*/ 0 h 27432"/>
              <a:gd name="connsiteX5" fmla="*/ 3255095 w 3255095"/>
              <a:gd name="connsiteY5" fmla="*/ 0 h 27432"/>
              <a:gd name="connsiteX6" fmla="*/ 3255095 w 3255095"/>
              <a:gd name="connsiteY6" fmla="*/ 27432 h 27432"/>
              <a:gd name="connsiteX7" fmla="*/ 2538974 w 3255095"/>
              <a:gd name="connsiteY7" fmla="*/ 27432 h 27432"/>
              <a:gd name="connsiteX8" fmla="*/ 1822853 w 3255095"/>
              <a:gd name="connsiteY8" fmla="*/ 27432 h 27432"/>
              <a:gd name="connsiteX9" fmla="*/ 1171834 w 3255095"/>
              <a:gd name="connsiteY9" fmla="*/ 27432 h 27432"/>
              <a:gd name="connsiteX10" fmla="*/ 0 w 3255095"/>
              <a:gd name="connsiteY10" fmla="*/ 27432 h 27432"/>
              <a:gd name="connsiteX11" fmla="*/ 0 w 3255095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27432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3929" y="7395"/>
                  <a:pt x="3255140" y="21864"/>
                  <a:pt x="3255095" y="27432"/>
                </a:cubicBezTo>
                <a:cubicBezTo>
                  <a:pt x="3088545" y="32347"/>
                  <a:pt x="2687475" y="16563"/>
                  <a:pt x="2538974" y="27432"/>
                </a:cubicBezTo>
                <a:cubicBezTo>
                  <a:pt x="2390473" y="38301"/>
                  <a:pt x="2137381" y="185"/>
                  <a:pt x="1822853" y="27432"/>
                </a:cubicBezTo>
                <a:cubicBezTo>
                  <a:pt x="1508325" y="54679"/>
                  <a:pt x="1466437" y="29529"/>
                  <a:pt x="1171834" y="27432"/>
                </a:cubicBezTo>
                <a:cubicBezTo>
                  <a:pt x="877231" y="25335"/>
                  <a:pt x="561097" y="467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55095" h="27432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5288" y="12649"/>
                  <a:pt x="3254107" y="17989"/>
                  <a:pt x="3255095" y="27432"/>
                </a:cubicBezTo>
                <a:cubicBezTo>
                  <a:pt x="3120743" y="25834"/>
                  <a:pt x="2759628" y="51606"/>
                  <a:pt x="2604076" y="27432"/>
                </a:cubicBezTo>
                <a:cubicBezTo>
                  <a:pt x="2448524" y="3258"/>
                  <a:pt x="2184336" y="28743"/>
                  <a:pt x="1887955" y="27432"/>
                </a:cubicBezTo>
                <a:cubicBezTo>
                  <a:pt x="1591574" y="26121"/>
                  <a:pt x="1548845" y="16014"/>
                  <a:pt x="1334589" y="27432"/>
                </a:cubicBezTo>
                <a:cubicBezTo>
                  <a:pt x="1120333" y="38850"/>
                  <a:pt x="996014" y="18806"/>
                  <a:pt x="683570" y="27432"/>
                </a:cubicBezTo>
                <a:cubicBezTo>
                  <a:pt x="371126" y="36058"/>
                  <a:pt x="198687" y="25311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D56A17"/>
          </a:solidFill>
          <a:ln w="38100" cap="rnd">
            <a:solidFill>
              <a:srgbClr val="D56A1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5916839-0F65-4D1B-98AA-3D8A9373F7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269" y="494210"/>
            <a:ext cx="8415169" cy="586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302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111614-388B-4613-BAD4-7E0674261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30" y="721698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/>
              <a:t>Единый</a:t>
            </a:r>
            <a:r>
              <a:rPr lang="en-US" dirty="0"/>
              <a:t> </a:t>
            </a:r>
            <a:r>
              <a:rPr lang="en-US" dirty="0" err="1"/>
              <a:t>колорит</a:t>
            </a:r>
            <a:r>
              <a:rPr lang="en-US" dirty="0"/>
              <a:t> и </a:t>
            </a:r>
            <a:r>
              <a:rPr lang="en-US" dirty="0" err="1"/>
              <a:t>цветовая</a:t>
            </a:r>
            <a:r>
              <a:rPr lang="en-US" dirty="0"/>
              <a:t> </a:t>
            </a:r>
            <a:r>
              <a:rPr lang="en-US" dirty="0" err="1"/>
              <a:t>гармония</a:t>
            </a:r>
            <a:endParaRPr lang="en-US" dirty="0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27432"/>
          </a:xfrm>
          <a:custGeom>
            <a:avLst/>
            <a:gdLst>
              <a:gd name="connsiteX0" fmla="*/ 0 w 3255095"/>
              <a:gd name="connsiteY0" fmla="*/ 0 h 27432"/>
              <a:gd name="connsiteX1" fmla="*/ 618468 w 3255095"/>
              <a:gd name="connsiteY1" fmla="*/ 0 h 27432"/>
              <a:gd name="connsiteX2" fmla="*/ 1269487 w 3255095"/>
              <a:gd name="connsiteY2" fmla="*/ 0 h 27432"/>
              <a:gd name="connsiteX3" fmla="*/ 1953057 w 3255095"/>
              <a:gd name="connsiteY3" fmla="*/ 0 h 27432"/>
              <a:gd name="connsiteX4" fmla="*/ 2636627 w 3255095"/>
              <a:gd name="connsiteY4" fmla="*/ 0 h 27432"/>
              <a:gd name="connsiteX5" fmla="*/ 3255095 w 3255095"/>
              <a:gd name="connsiteY5" fmla="*/ 0 h 27432"/>
              <a:gd name="connsiteX6" fmla="*/ 3255095 w 3255095"/>
              <a:gd name="connsiteY6" fmla="*/ 27432 h 27432"/>
              <a:gd name="connsiteX7" fmla="*/ 2538974 w 3255095"/>
              <a:gd name="connsiteY7" fmla="*/ 27432 h 27432"/>
              <a:gd name="connsiteX8" fmla="*/ 1822853 w 3255095"/>
              <a:gd name="connsiteY8" fmla="*/ 27432 h 27432"/>
              <a:gd name="connsiteX9" fmla="*/ 1171834 w 3255095"/>
              <a:gd name="connsiteY9" fmla="*/ 27432 h 27432"/>
              <a:gd name="connsiteX10" fmla="*/ 0 w 3255095"/>
              <a:gd name="connsiteY10" fmla="*/ 27432 h 27432"/>
              <a:gd name="connsiteX11" fmla="*/ 0 w 3255095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27432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3929" y="7395"/>
                  <a:pt x="3255140" y="21864"/>
                  <a:pt x="3255095" y="27432"/>
                </a:cubicBezTo>
                <a:cubicBezTo>
                  <a:pt x="3088545" y="32347"/>
                  <a:pt x="2687475" y="16563"/>
                  <a:pt x="2538974" y="27432"/>
                </a:cubicBezTo>
                <a:cubicBezTo>
                  <a:pt x="2390473" y="38301"/>
                  <a:pt x="2137381" y="185"/>
                  <a:pt x="1822853" y="27432"/>
                </a:cubicBezTo>
                <a:cubicBezTo>
                  <a:pt x="1508325" y="54679"/>
                  <a:pt x="1466437" y="29529"/>
                  <a:pt x="1171834" y="27432"/>
                </a:cubicBezTo>
                <a:cubicBezTo>
                  <a:pt x="877231" y="25335"/>
                  <a:pt x="561097" y="467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55095" h="27432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5288" y="12649"/>
                  <a:pt x="3254107" y="17989"/>
                  <a:pt x="3255095" y="27432"/>
                </a:cubicBezTo>
                <a:cubicBezTo>
                  <a:pt x="3120743" y="25834"/>
                  <a:pt x="2759628" y="51606"/>
                  <a:pt x="2604076" y="27432"/>
                </a:cubicBezTo>
                <a:cubicBezTo>
                  <a:pt x="2448524" y="3258"/>
                  <a:pt x="2184336" y="28743"/>
                  <a:pt x="1887955" y="27432"/>
                </a:cubicBezTo>
                <a:cubicBezTo>
                  <a:pt x="1591574" y="26121"/>
                  <a:pt x="1548845" y="16014"/>
                  <a:pt x="1334589" y="27432"/>
                </a:cubicBezTo>
                <a:cubicBezTo>
                  <a:pt x="1120333" y="38850"/>
                  <a:pt x="996014" y="18806"/>
                  <a:pt x="683570" y="27432"/>
                </a:cubicBezTo>
                <a:cubicBezTo>
                  <a:pt x="371126" y="36058"/>
                  <a:pt x="198687" y="25311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D56A17"/>
          </a:solidFill>
          <a:ln w="38100" cap="rnd">
            <a:solidFill>
              <a:srgbClr val="D56A1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302332E-E8C1-4F29-BD77-87D6E662F3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759" y="430809"/>
            <a:ext cx="8722011" cy="599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777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18A5D1-C6FF-40C2-9E94-2D6A46EBA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91E25F6-6C04-4D43-BCBE-15E9F18DA2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713" y="149708"/>
            <a:ext cx="9620574" cy="6708292"/>
          </a:xfrm>
        </p:spPr>
      </p:pic>
    </p:spTree>
    <p:extLst>
      <p:ext uri="{BB962C8B-B14F-4D97-AF65-F5344CB8AC3E}">
        <p14:creationId xmlns:p14="http://schemas.microsoft.com/office/powerpoint/2010/main" val="534331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0F4B2E-1C41-4108-80CB-C4FA18B3B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99" y="617988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800" dirty="0" err="1"/>
              <a:t>Цветовые</a:t>
            </a:r>
            <a:r>
              <a:rPr lang="en-US" sz="5800" dirty="0"/>
              <a:t> </a:t>
            </a:r>
            <a:r>
              <a:rPr lang="en-US" sz="5800" dirty="0" err="1"/>
              <a:t>гармонии</a:t>
            </a:r>
            <a:r>
              <a:rPr lang="en-US" sz="5800" dirty="0"/>
              <a:t> в </a:t>
            </a:r>
            <a:r>
              <a:rPr lang="en-US" sz="5800" dirty="0" err="1"/>
              <a:t>природе</a:t>
            </a:r>
            <a:endParaRPr lang="en-US" sz="5800" dirty="0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27432"/>
          </a:xfrm>
          <a:custGeom>
            <a:avLst/>
            <a:gdLst>
              <a:gd name="connsiteX0" fmla="*/ 0 w 3255095"/>
              <a:gd name="connsiteY0" fmla="*/ 0 h 27432"/>
              <a:gd name="connsiteX1" fmla="*/ 618468 w 3255095"/>
              <a:gd name="connsiteY1" fmla="*/ 0 h 27432"/>
              <a:gd name="connsiteX2" fmla="*/ 1269487 w 3255095"/>
              <a:gd name="connsiteY2" fmla="*/ 0 h 27432"/>
              <a:gd name="connsiteX3" fmla="*/ 1953057 w 3255095"/>
              <a:gd name="connsiteY3" fmla="*/ 0 h 27432"/>
              <a:gd name="connsiteX4" fmla="*/ 2636627 w 3255095"/>
              <a:gd name="connsiteY4" fmla="*/ 0 h 27432"/>
              <a:gd name="connsiteX5" fmla="*/ 3255095 w 3255095"/>
              <a:gd name="connsiteY5" fmla="*/ 0 h 27432"/>
              <a:gd name="connsiteX6" fmla="*/ 3255095 w 3255095"/>
              <a:gd name="connsiteY6" fmla="*/ 27432 h 27432"/>
              <a:gd name="connsiteX7" fmla="*/ 2538974 w 3255095"/>
              <a:gd name="connsiteY7" fmla="*/ 27432 h 27432"/>
              <a:gd name="connsiteX8" fmla="*/ 1822853 w 3255095"/>
              <a:gd name="connsiteY8" fmla="*/ 27432 h 27432"/>
              <a:gd name="connsiteX9" fmla="*/ 1171834 w 3255095"/>
              <a:gd name="connsiteY9" fmla="*/ 27432 h 27432"/>
              <a:gd name="connsiteX10" fmla="*/ 0 w 3255095"/>
              <a:gd name="connsiteY10" fmla="*/ 27432 h 27432"/>
              <a:gd name="connsiteX11" fmla="*/ 0 w 3255095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27432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3929" y="7395"/>
                  <a:pt x="3255140" y="21864"/>
                  <a:pt x="3255095" y="27432"/>
                </a:cubicBezTo>
                <a:cubicBezTo>
                  <a:pt x="3088545" y="32347"/>
                  <a:pt x="2687475" y="16563"/>
                  <a:pt x="2538974" y="27432"/>
                </a:cubicBezTo>
                <a:cubicBezTo>
                  <a:pt x="2390473" y="38301"/>
                  <a:pt x="2137381" y="185"/>
                  <a:pt x="1822853" y="27432"/>
                </a:cubicBezTo>
                <a:cubicBezTo>
                  <a:pt x="1508325" y="54679"/>
                  <a:pt x="1466437" y="29529"/>
                  <a:pt x="1171834" y="27432"/>
                </a:cubicBezTo>
                <a:cubicBezTo>
                  <a:pt x="877231" y="25335"/>
                  <a:pt x="561097" y="467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55095" h="27432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5288" y="12649"/>
                  <a:pt x="3254107" y="17989"/>
                  <a:pt x="3255095" y="27432"/>
                </a:cubicBezTo>
                <a:cubicBezTo>
                  <a:pt x="3120743" y="25834"/>
                  <a:pt x="2759628" y="51606"/>
                  <a:pt x="2604076" y="27432"/>
                </a:cubicBezTo>
                <a:cubicBezTo>
                  <a:pt x="2448524" y="3258"/>
                  <a:pt x="2184336" y="28743"/>
                  <a:pt x="1887955" y="27432"/>
                </a:cubicBezTo>
                <a:cubicBezTo>
                  <a:pt x="1591574" y="26121"/>
                  <a:pt x="1548845" y="16014"/>
                  <a:pt x="1334589" y="27432"/>
                </a:cubicBezTo>
                <a:cubicBezTo>
                  <a:pt x="1120333" y="38850"/>
                  <a:pt x="996014" y="18806"/>
                  <a:pt x="683570" y="27432"/>
                </a:cubicBezTo>
                <a:cubicBezTo>
                  <a:pt x="371126" y="36058"/>
                  <a:pt x="198687" y="25311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D56A17"/>
          </a:solidFill>
          <a:ln w="38100" cap="rnd">
            <a:solidFill>
              <a:srgbClr val="D56A1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 descr="Изображение выглядит как квадрат&#10;&#10;Автоматически созданное описание">
            <a:extLst>
              <a:ext uri="{FF2B5EF4-FFF2-40B4-BE49-F238E27FC236}">
                <a16:creationId xmlns:a16="http://schemas.microsoft.com/office/drawing/2014/main" id="{EFCBDA4E-602A-4CCC-A500-492363D3A6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254" y="304285"/>
            <a:ext cx="8388498" cy="624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876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FC6D66-8B1C-4483-ABBB-13AC72891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Задание: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B74714-7116-4420-BEFF-1D2D9A4FD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Создай свою цветовую гармонию!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Выбери цветовую гармонию на цветовом круге;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создай на формате А4 свою цветовую композицию – например, натюрморт из 2 предметов.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Выполни ее в гуаши. </a:t>
            </a:r>
          </a:p>
        </p:txBody>
      </p:sp>
    </p:spTree>
    <p:extLst>
      <p:ext uri="{BB962C8B-B14F-4D97-AF65-F5344CB8AC3E}">
        <p14:creationId xmlns:p14="http://schemas.microsoft.com/office/powerpoint/2010/main" val="852905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FA5B9DB-0BF9-4260-A97B-936524F96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609D4F-34A4-4ED1-8084-0C47B72D6B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30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9824785-89B4-4433-955A-F2C847B15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859" y="614291"/>
            <a:ext cx="10577516" cy="5566372"/>
          </a:xfrm>
          <a:custGeom>
            <a:avLst/>
            <a:gdLst>
              <a:gd name="connsiteX0" fmla="*/ 2871593 w 10577516"/>
              <a:gd name="connsiteY0" fmla="*/ 5218333 h 5566372"/>
              <a:gd name="connsiteX1" fmla="*/ 3890441 w 10577516"/>
              <a:gd name="connsiteY1" fmla="*/ 5441298 h 5566372"/>
              <a:gd name="connsiteX2" fmla="*/ 4931282 w 10577516"/>
              <a:gd name="connsiteY2" fmla="*/ 5506891 h 5566372"/>
              <a:gd name="connsiteX3" fmla="*/ 2871593 w 10577516"/>
              <a:gd name="connsiteY3" fmla="*/ 5218333 h 5566372"/>
              <a:gd name="connsiteX4" fmla="*/ 4720395 w 10577516"/>
              <a:gd name="connsiteY4" fmla="*/ 128662 h 5566372"/>
              <a:gd name="connsiteX5" fmla="*/ 3554723 w 10577516"/>
              <a:gd name="connsiteY5" fmla="*/ 250059 h 5566372"/>
              <a:gd name="connsiteX6" fmla="*/ 2497230 w 10577516"/>
              <a:gd name="connsiteY6" fmla="*/ 530354 h 5566372"/>
              <a:gd name="connsiteX7" fmla="*/ 2960194 w 10577516"/>
              <a:gd name="connsiteY7" fmla="*/ 403237 h 5566372"/>
              <a:gd name="connsiteX8" fmla="*/ 3980314 w 10577516"/>
              <a:gd name="connsiteY8" fmla="*/ 212560 h 5566372"/>
              <a:gd name="connsiteX9" fmla="*/ 4677428 w 10577516"/>
              <a:gd name="connsiteY9" fmla="*/ 139593 h 5566372"/>
              <a:gd name="connsiteX10" fmla="*/ 4760675 w 10577516"/>
              <a:gd name="connsiteY10" fmla="*/ 134906 h 5566372"/>
              <a:gd name="connsiteX11" fmla="*/ 4792997 w 10577516"/>
              <a:gd name="connsiteY11" fmla="*/ 130123 h 5566372"/>
              <a:gd name="connsiteX12" fmla="*/ 4798006 w 10577516"/>
              <a:gd name="connsiteY12" fmla="*/ 130828 h 5566372"/>
              <a:gd name="connsiteX13" fmla="*/ 4798006 w 10577516"/>
              <a:gd name="connsiteY13" fmla="*/ 129381 h 5566372"/>
              <a:gd name="connsiteX14" fmla="*/ 4792997 w 10577516"/>
              <a:gd name="connsiteY14" fmla="*/ 130123 h 5566372"/>
              <a:gd name="connsiteX15" fmla="*/ 4788863 w 10577516"/>
              <a:gd name="connsiteY15" fmla="*/ 129541 h 5566372"/>
              <a:gd name="connsiteX16" fmla="*/ 4720395 w 10577516"/>
              <a:gd name="connsiteY16" fmla="*/ 128662 h 5566372"/>
              <a:gd name="connsiteX17" fmla="*/ 6438297 w 10577516"/>
              <a:gd name="connsiteY17" fmla="*/ 19 h 5566372"/>
              <a:gd name="connsiteX18" fmla="*/ 7523724 w 10577516"/>
              <a:gd name="connsiteY18" fmla="*/ 104129 h 5566372"/>
              <a:gd name="connsiteX19" fmla="*/ 8525668 w 10577516"/>
              <a:gd name="connsiteY19" fmla="*/ 421922 h 5566372"/>
              <a:gd name="connsiteX20" fmla="*/ 9518204 w 10577516"/>
              <a:gd name="connsiteY20" fmla="*/ 1055605 h 5566372"/>
              <a:gd name="connsiteX21" fmla="*/ 10008242 w 10577516"/>
              <a:gd name="connsiteY21" fmla="*/ 1589500 h 5566372"/>
              <a:gd name="connsiteX22" fmla="*/ 10325274 w 10577516"/>
              <a:gd name="connsiteY22" fmla="*/ 2051574 h 5566372"/>
              <a:gd name="connsiteX23" fmla="*/ 10565908 w 10577516"/>
              <a:gd name="connsiteY23" fmla="*/ 2649028 h 5566372"/>
              <a:gd name="connsiteX24" fmla="*/ 10542137 w 10577516"/>
              <a:gd name="connsiteY24" fmla="*/ 2966823 h 5566372"/>
              <a:gd name="connsiteX25" fmla="*/ 10513789 w 10577516"/>
              <a:gd name="connsiteY25" fmla="*/ 3066355 h 5566372"/>
              <a:gd name="connsiteX26" fmla="*/ 10417308 w 10577516"/>
              <a:gd name="connsiteY26" fmla="*/ 3369150 h 5566372"/>
              <a:gd name="connsiteX27" fmla="*/ 9794430 w 10577516"/>
              <a:gd name="connsiteY27" fmla="*/ 4220840 h 5566372"/>
              <a:gd name="connsiteX28" fmla="*/ 8719522 w 10577516"/>
              <a:gd name="connsiteY28" fmla="*/ 4888463 h 5566372"/>
              <a:gd name="connsiteX29" fmla="*/ 7693808 w 10577516"/>
              <a:gd name="connsiteY29" fmla="*/ 5234223 h 5566372"/>
              <a:gd name="connsiteX30" fmla="*/ 7092669 w 10577516"/>
              <a:gd name="connsiteY30" fmla="*/ 5363248 h 5566372"/>
              <a:gd name="connsiteX31" fmla="*/ 6240978 w 10577516"/>
              <a:gd name="connsiteY31" fmla="*/ 5507272 h 5566372"/>
              <a:gd name="connsiteX32" fmla="*/ 5462508 w 10577516"/>
              <a:gd name="connsiteY32" fmla="*/ 5559010 h 5566372"/>
              <a:gd name="connsiteX33" fmla="*/ 4386329 w 10577516"/>
              <a:gd name="connsiteY33" fmla="*/ 5548839 h 5566372"/>
              <a:gd name="connsiteX34" fmla="*/ 3501461 w 10577516"/>
              <a:gd name="connsiteY34" fmla="*/ 5432782 h 5566372"/>
              <a:gd name="connsiteX35" fmla="*/ 2624348 w 10577516"/>
              <a:gd name="connsiteY35" fmla="*/ 5200409 h 5566372"/>
              <a:gd name="connsiteX36" fmla="*/ 2221385 w 10577516"/>
              <a:gd name="connsiteY36" fmla="*/ 5053589 h 5566372"/>
              <a:gd name="connsiteX37" fmla="*/ 1173934 w 10577516"/>
              <a:gd name="connsiteY37" fmla="*/ 4636388 h 5566372"/>
              <a:gd name="connsiteX38" fmla="*/ 438176 w 10577516"/>
              <a:gd name="connsiteY38" fmla="*/ 4080883 h 5566372"/>
              <a:gd name="connsiteX39" fmla="*/ 18687 w 10577516"/>
              <a:gd name="connsiteY39" fmla="*/ 2942161 h 5566372"/>
              <a:gd name="connsiteX40" fmla="*/ 0 w 10577516"/>
              <a:gd name="connsiteY40" fmla="*/ 2832713 h 5566372"/>
              <a:gd name="connsiteX41" fmla="*/ 0 w 10577516"/>
              <a:gd name="connsiteY41" fmla="*/ 2747290 h 5566372"/>
              <a:gd name="connsiteX42" fmla="*/ 14746 w 10577516"/>
              <a:gd name="connsiteY42" fmla="*/ 2661993 h 5566372"/>
              <a:gd name="connsiteX43" fmla="*/ 292753 w 10577516"/>
              <a:gd name="connsiteY43" fmla="*/ 1968947 h 5566372"/>
              <a:gd name="connsiteX44" fmla="*/ 923893 w 10577516"/>
              <a:gd name="connsiteY44" fmla="*/ 1299417 h 5566372"/>
              <a:gd name="connsiteX45" fmla="*/ 2035538 w 10577516"/>
              <a:gd name="connsiteY45" fmla="*/ 648828 h 5566372"/>
              <a:gd name="connsiteX46" fmla="*/ 3545571 w 10577516"/>
              <a:gd name="connsiteY46" fmla="*/ 196289 h 5566372"/>
              <a:gd name="connsiteX47" fmla="*/ 5211705 w 10577516"/>
              <a:gd name="connsiteY47" fmla="*/ 78323 h 5566372"/>
              <a:gd name="connsiteX48" fmla="*/ 5467720 w 10577516"/>
              <a:gd name="connsiteY48" fmla="*/ 77052 h 5566372"/>
              <a:gd name="connsiteX49" fmla="*/ 6073564 w 10577516"/>
              <a:gd name="connsiteY49" fmla="*/ 11840 h 5566372"/>
              <a:gd name="connsiteX50" fmla="*/ 6438297 w 10577516"/>
              <a:gd name="connsiteY50" fmla="*/ 19 h 5566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77516" h="5566372">
                <a:moveTo>
                  <a:pt x="2871593" y="5218333"/>
                </a:moveTo>
                <a:cubicBezTo>
                  <a:pt x="2990956" y="5269180"/>
                  <a:pt x="3517223" y="5383586"/>
                  <a:pt x="3890441" y="5441298"/>
                </a:cubicBezTo>
                <a:cubicBezTo>
                  <a:pt x="4162855" y="5483248"/>
                  <a:pt x="4828063" y="5526341"/>
                  <a:pt x="4931282" y="5506891"/>
                </a:cubicBezTo>
                <a:cubicBezTo>
                  <a:pt x="4236330" y="5449560"/>
                  <a:pt x="3552816" y="5364900"/>
                  <a:pt x="2871593" y="5218333"/>
                </a:cubicBezTo>
                <a:close/>
                <a:moveTo>
                  <a:pt x="4720395" y="128662"/>
                </a:moveTo>
                <a:cubicBezTo>
                  <a:pt x="4329266" y="138551"/>
                  <a:pt x="3939509" y="179153"/>
                  <a:pt x="3554723" y="250059"/>
                </a:cubicBezTo>
                <a:cubicBezTo>
                  <a:pt x="3195336" y="315207"/>
                  <a:pt x="2841707" y="408943"/>
                  <a:pt x="2497230" y="530354"/>
                </a:cubicBezTo>
                <a:cubicBezTo>
                  <a:pt x="2650917" y="485354"/>
                  <a:pt x="2804728" y="441372"/>
                  <a:pt x="2960194" y="403237"/>
                </a:cubicBezTo>
                <a:cubicBezTo>
                  <a:pt x="3296586" y="321538"/>
                  <a:pt x="3637121" y="257890"/>
                  <a:pt x="3980314" y="212560"/>
                </a:cubicBezTo>
                <a:cubicBezTo>
                  <a:pt x="4212050" y="181797"/>
                  <a:pt x="4444422" y="158280"/>
                  <a:pt x="4677428" y="139593"/>
                </a:cubicBezTo>
                <a:cubicBezTo>
                  <a:pt x="4704949" y="137369"/>
                  <a:pt x="4732915" y="137369"/>
                  <a:pt x="4760675" y="134906"/>
                </a:cubicBezTo>
                <a:lnTo>
                  <a:pt x="4792997" y="130123"/>
                </a:lnTo>
                <a:lnTo>
                  <a:pt x="4798006" y="130828"/>
                </a:lnTo>
                <a:lnTo>
                  <a:pt x="4798006" y="129381"/>
                </a:lnTo>
                <a:lnTo>
                  <a:pt x="4792997" y="130123"/>
                </a:lnTo>
                <a:lnTo>
                  <a:pt x="4788863" y="129541"/>
                </a:lnTo>
                <a:cubicBezTo>
                  <a:pt x="4766106" y="127801"/>
                  <a:pt x="4743237" y="127505"/>
                  <a:pt x="4720395" y="128662"/>
                </a:cubicBezTo>
                <a:close/>
                <a:moveTo>
                  <a:pt x="6438297" y="19"/>
                </a:moveTo>
                <a:cubicBezTo>
                  <a:pt x="6802322" y="-887"/>
                  <a:pt x="7164203" y="31671"/>
                  <a:pt x="7523724" y="104129"/>
                </a:cubicBezTo>
                <a:cubicBezTo>
                  <a:pt x="7868594" y="172060"/>
                  <a:pt x="8204694" y="278661"/>
                  <a:pt x="8525668" y="421922"/>
                </a:cubicBezTo>
                <a:cubicBezTo>
                  <a:pt x="8886414" y="582180"/>
                  <a:pt x="9221001" y="795802"/>
                  <a:pt x="9518204" y="1055605"/>
                </a:cubicBezTo>
                <a:cubicBezTo>
                  <a:pt x="9701176" y="1214502"/>
                  <a:pt x="9865578" y="1393612"/>
                  <a:pt x="10008242" y="1589500"/>
                </a:cubicBezTo>
                <a:cubicBezTo>
                  <a:pt x="10117308" y="1741190"/>
                  <a:pt x="10222982" y="1895218"/>
                  <a:pt x="10325274" y="2051574"/>
                </a:cubicBezTo>
                <a:cubicBezTo>
                  <a:pt x="10446215" y="2231789"/>
                  <a:pt x="10528180" y="2435291"/>
                  <a:pt x="10565908" y="2649028"/>
                </a:cubicBezTo>
                <a:cubicBezTo>
                  <a:pt x="10584595" y="2757459"/>
                  <a:pt x="10583451" y="2862839"/>
                  <a:pt x="10542137" y="2966823"/>
                </a:cubicBezTo>
                <a:cubicBezTo>
                  <a:pt x="10530023" y="2999186"/>
                  <a:pt x="10520540" y="3032466"/>
                  <a:pt x="10513789" y="3066355"/>
                </a:cubicBezTo>
                <a:cubicBezTo>
                  <a:pt x="10490298" y="3169843"/>
                  <a:pt x="10458023" y="3271142"/>
                  <a:pt x="10417308" y="3369150"/>
                </a:cubicBezTo>
                <a:cubicBezTo>
                  <a:pt x="10279257" y="3703851"/>
                  <a:pt x="10062140" y="3980714"/>
                  <a:pt x="9794430" y="4220840"/>
                </a:cubicBezTo>
                <a:cubicBezTo>
                  <a:pt x="9475364" y="4506346"/>
                  <a:pt x="9109391" y="4716599"/>
                  <a:pt x="8719522" y="4888463"/>
                </a:cubicBezTo>
                <a:cubicBezTo>
                  <a:pt x="8388126" y="5034394"/>
                  <a:pt x="8044526" y="5145368"/>
                  <a:pt x="7693808" y="5234223"/>
                </a:cubicBezTo>
                <a:cubicBezTo>
                  <a:pt x="7495123" y="5285070"/>
                  <a:pt x="7294022" y="5324223"/>
                  <a:pt x="7092669" y="5363248"/>
                </a:cubicBezTo>
                <a:cubicBezTo>
                  <a:pt x="6809577" y="5418035"/>
                  <a:pt x="6527120" y="5474730"/>
                  <a:pt x="6240978" y="5507272"/>
                </a:cubicBezTo>
                <a:cubicBezTo>
                  <a:pt x="5982166" y="5536509"/>
                  <a:pt x="5722845" y="5554814"/>
                  <a:pt x="5462508" y="5559010"/>
                </a:cubicBezTo>
                <a:cubicBezTo>
                  <a:pt x="5103782" y="5564730"/>
                  <a:pt x="4744928" y="5576298"/>
                  <a:pt x="4386329" y="5548839"/>
                </a:cubicBezTo>
                <a:cubicBezTo>
                  <a:pt x="4089394" y="5527103"/>
                  <a:pt x="3793960" y="5488344"/>
                  <a:pt x="3501461" y="5432782"/>
                </a:cubicBezTo>
                <a:cubicBezTo>
                  <a:pt x="3204247" y="5374930"/>
                  <a:pt x="2911229" y="5297299"/>
                  <a:pt x="2624348" y="5200409"/>
                </a:cubicBezTo>
                <a:cubicBezTo>
                  <a:pt x="2488841" y="5154775"/>
                  <a:pt x="2358417" y="5094775"/>
                  <a:pt x="2221385" y="5053589"/>
                </a:cubicBezTo>
                <a:cubicBezTo>
                  <a:pt x="1859988" y="4945157"/>
                  <a:pt x="1506856" y="4815878"/>
                  <a:pt x="1173934" y="4636388"/>
                </a:cubicBezTo>
                <a:cubicBezTo>
                  <a:pt x="900250" y="4488931"/>
                  <a:pt x="647539" y="4313508"/>
                  <a:pt x="438176" y="4080883"/>
                </a:cubicBezTo>
                <a:cubicBezTo>
                  <a:pt x="146695" y="3757114"/>
                  <a:pt x="3178" y="3378811"/>
                  <a:pt x="18687" y="2942161"/>
                </a:cubicBezTo>
                <a:cubicBezTo>
                  <a:pt x="19582" y="2904814"/>
                  <a:pt x="13236" y="2867645"/>
                  <a:pt x="0" y="2832713"/>
                </a:cubicBezTo>
                <a:lnTo>
                  <a:pt x="0" y="2747290"/>
                </a:lnTo>
                <a:cubicBezTo>
                  <a:pt x="13474" y="2720341"/>
                  <a:pt x="10296" y="2690468"/>
                  <a:pt x="14746" y="2661993"/>
                </a:cubicBezTo>
                <a:cubicBezTo>
                  <a:pt x="54533" y="2409665"/>
                  <a:pt x="152923" y="2181106"/>
                  <a:pt x="292753" y="1968947"/>
                </a:cubicBezTo>
                <a:cubicBezTo>
                  <a:pt x="464108" y="1708991"/>
                  <a:pt x="680970" y="1491747"/>
                  <a:pt x="923893" y="1299417"/>
                </a:cubicBezTo>
                <a:cubicBezTo>
                  <a:pt x="1263678" y="1030182"/>
                  <a:pt x="1638930" y="820945"/>
                  <a:pt x="2035538" y="648828"/>
                </a:cubicBezTo>
                <a:cubicBezTo>
                  <a:pt x="2521001" y="438575"/>
                  <a:pt x="3025660" y="291755"/>
                  <a:pt x="3545571" y="196289"/>
                </a:cubicBezTo>
                <a:cubicBezTo>
                  <a:pt x="4094899" y="95674"/>
                  <a:pt x="4653670" y="56116"/>
                  <a:pt x="5211705" y="78323"/>
                </a:cubicBezTo>
                <a:cubicBezTo>
                  <a:pt x="5297128" y="81756"/>
                  <a:pt x="5383313" y="88620"/>
                  <a:pt x="5467720" y="77052"/>
                </a:cubicBezTo>
                <a:cubicBezTo>
                  <a:pt x="5669076" y="49467"/>
                  <a:pt x="5870557" y="24299"/>
                  <a:pt x="6073564" y="11840"/>
                </a:cubicBezTo>
                <a:cubicBezTo>
                  <a:pt x="6195374" y="4340"/>
                  <a:pt x="6316955" y="320"/>
                  <a:pt x="6438297" y="19"/>
                </a:cubicBezTo>
                <a:close/>
              </a:path>
            </a:pathLst>
          </a:custGeom>
          <a:solidFill>
            <a:srgbClr val="D56A1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6DDB77-B77E-4CAA-98B8-5F28BE9E85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6925" y="1731762"/>
            <a:ext cx="8058150" cy="2453841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8100" dirty="0"/>
              <a:t>Цветовые гармонии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09CE929-40D4-44E1-A8CC-5EB123B5BE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8975" y="4599432"/>
            <a:ext cx="5734051" cy="934593"/>
          </a:xfrm>
        </p:spPr>
        <p:txBody>
          <a:bodyPr>
            <a:normAutofit/>
          </a:bodyPr>
          <a:lstStyle/>
          <a:p>
            <a:pPr algn="ctr"/>
            <a:endParaRPr lang="ru-RU" sz="3200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CB2E64D6-3AEB-4AFF-9475-E210F85E0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196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F19D34-4EC3-4A38-85F4-71D0BF9B2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8E2F348-80BE-4304-A251-6F420A731F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539" y="40444"/>
            <a:ext cx="9621078" cy="6777111"/>
          </a:xfrm>
        </p:spPr>
      </p:pic>
    </p:spTree>
    <p:extLst>
      <p:ext uri="{BB962C8B-B14F-4D97-AF65-F5344CB8AC3E}">
        <p14:creationId xmlns:p14="http://schemas.microsoft.com/office/powerpoint/2010/main" val="146405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A0837A-2938-40ED-8F16-BF44A61DB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246988A-2CEA-4718-BD51-62FEEA14E8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777" y="70010"/>
            <a:ext cx="9694806" cy="6717979"/>
          </a:xfrm>
        </p:spPr>
      </p:pic>
    </p:spTree>
    <p:extLst>
      <p:ext uri="{BB962C8B-B14F-4D97-AF65-F5344CB8AC3E}">
        <p14:creationId xmlns:p14="http://schemas.microsoft.com/office/powerpoint/2010/main" val="120345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B9CF26-2998-4025-A8F4-316A7F8A5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F910018-B931-4101-A930-7106CC2069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369" y="96789"/>
            <a:ext cx="9614248" cy="6664422"/>
          </a:xfrm>
        </p:spPr>
      </p:pic>
    </p:spTree>
    <p:extLst>
      <p:ext uri="{BB962C8B-B14F-4D97-AF65-F5344CB8AC3E}">
        <p14:creationId xmlns:p14="http://schemas.microsoft.com/office/powerpoint/2010/main" val="1446718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72431B-0F0E-4C2C-8B0F-3244847D2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696EB21-547A-4528-9E46-3C5FE6BFB5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431" y="81417"/>
            <a:ext cx="9391138" cy="669516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6D6EF4-2F62-4032-883A-1E4A749C0D86}"/>
              </a:ext>
            </a:extLst>
          </p:cNvPr>
          <p:cNvSpPr txBox="1"/>
          <p:nvPr/>
        </p:nvSpPr>
        <p:spPr>
          <a:xfrm>
            <a:off x="2037522" y="365125"/>
            <a:ext cx="8249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Мы с вами выполнили цветовой круг</a:t>
            </a:r>
          </a:p>
        </p:txBody>
      </p:sp>
    </p:spTree>
    <p:extLst>
      <p:ext uri="{BB962C8B-B14F-4D97-AF65-F5344CB8AC3E}">
        <p14:creationId xmlns:p14="http://schemas.microsoft.com/office/powerpoint/2010/main" val="2126563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3B66E-736C-4CDD-A21E-4EEDFA9CF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E6A4AB7-1BE1-4974-94E8-82D824FD87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638" y="89977"/>
            <a:ext cx="9502988" cy="6678046"/>
          </a:xfrm>
        </p:spPr>
      </p:pic>
    </p:spTree>
    <p:extLst>
      <p:ext uri="{BB962C8B-B14F-4D97-AF65-F5344CB8AC3E}">
        <p14:creationId xmlns:p14="http://schemas.microsoft.com/office/powerpoint/2010/main" val="864620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42B687-F540-43EE-908A-AC0FAE494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86C6BAB-4603-43D8-A8CA-495E287013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138" y="75840"/>
            <a:ext cx="9731724" cy="6706319"/>
          </a:xfrm>
        </p:spPr>
      </p:pic>
    </p:spTree>
    <p:extLst>
      <p:ext uri="{BB962C8B-B14F-4D97-AF65-F5344CB8AC3E}">
        <p14:creationId xmlns:p14="http://schemas.microsoft.com/office/powerpoint/2010/main" val="640792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277486-C1F8-49B3-BCF4-2910B701E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E66F6DA-BE68-4BEC-A7E7-828A23AB5E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59" y="70423"/>
            <a:ext cx="9316093" cy="6787577"/>
          </a:xfrm>
        </p:spPr>
      </p:pic>
    </p:spTree>
    <p:extLst>
      <p:ext uri="{BB962C8B-B14F-4D97-AF65-F5344CB8AC3E}">
        <p14:creationId xmlns:p14="http://schemas.microsoft.com/office/powerpoint/2010/main" val="1454484090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RegularSeed_2SEEDS">
      <a:dk1>
        <a:srgbClr val="000000"/>
      </a:dk1>
      <a:lt1>
        <a:srgbClr val="FFFFFF"/>
      </a:lt1>
      <a:dk2>
        <a:srgbClr val="3D2229"/>
      </a:dk2>
      <a:lt2>
        <a:srgbClr val="E2E5E8"/>
      </a:lt2>
      <a:accent1>
        <a:srgbClr val="D56A17"/>
      </a:accent1>
      <a:accent2>
        <a:srgbClr val="E72D29"/>
      </a:accent2>
      <a:accent3>
        <a:srgbClr val="B8A221"/>
      </a:accent3>
      <a:accent4>
        <a:srgbClr val="14B4A3"/>
      </a:accent4>
      <a:accent5>
        <a:srgbClr val="29ADE7"/>
      </a:accent5>
      <a:accent6>
        <a:srgbClr val="174CD5"/>
      </a:accent6>
      <a:hlink>
        <a:srgbClr val="3F87BF"/>
      </a:hlink>
      <a:folHlink>
        <a:srgbClr val="7F7F7F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105</Words>
  <Application>Microsoft Office PowerPoint</Application>
  <PresentationFormat>Широкоэкранный</PresentationFormat>
  <Paragraphs>17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The Hand Bold</vt:lpstr>
      <vt:lpstr>The Serif Hand Black</vt:lpstr>
      <vt:lpstr>SketchyVTI</vt:lpstr>
      <vt:lpstr>Задание:</vt:lpstr>
      <vt:lpstr>Цветовые гармонии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Примеры цветовых гармоний в натюрморте</vt:lpstr>
      <vt:lpstr>Презентация PowerPoint</vt:lpstr>
      <vt:lpstr>Презентация PowerPoint</vt:lpstr>
      <vt:lpstr>Пример единого колорита</vt:lpstr>
      <vt:lpstr>Пример цветовой гармонии</vt:lpstr>
      <vt:lpstr>Единый колорит и цветовая гармония</vt:lpstr>
      <vt:lpstr>Презентация PowerPoint</vt:lpstr>
      <vt:lpstr>Цветовые гармонии в природе</vt:lpstr>
      <vt:lpstr>Задание: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Цветовые гармонии</dc:title>
  <dc:creator>Максим Сорогин</dc:creator>
  <cp:lastModifiedBy>Максим Сорогин</cp:lastModifiedBy>
  <cp:revision>3</cp:revision>
  <dcterms:created xsi:type="dcterms:W3CDTF">2020-10-26T07:57:19Z</dcterms:created>
  <dcterms:modified xsi:type="dcterms:W3CDTF">2020-10-26T08:36:46Z</dcterms:modified>
</cp:coreProperties>
</file>