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638256" cy="4470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Предмет </a:t>
            </a:r>
            <a:r>
              <a:rPr lang="ru-RU" dirty="0" smtClean="0">
                <a:solidFill>
                  <a:schemeClr val="tx1"/>
                </a:solidFill>
              </a:rPr>
              <a:t>«Лепка»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 класс (утренняя </a:t>
            </a:r>
            <a:r>
              <a:rPr lang="ru-RU" dirty="0" smtClean="0">
                <a:solidFill>
                  <a:schemeClr val="tx1"/>
                </a:solidFill>
              </a:rPr>
              <a:t>группа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Преподаватель: Кузнецова Е.А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Выполненные задания (фото выполненных заданий) присылать в день и время занятия в </a:t>
            </a:r>
            <a:r>
              <a:rPr lang="ru-RU" b="1" dirty="0" err="1" smtClean="0">
                <a:solidFill>
                  <a:srgbClr val="FFC000"/>
                </a:solidFill>
              </a:rPr>
              <a:t>WhatsApp</a:t>
            </a:r>
            <a:r>
              <a:rPr lang="ru-RU" b="1" dirty="0" smtClean="0">
                <a:solidFill>
                  <a:srgbClr val="FFC000"/>
                </a:solidFill>
              </a:rPr>
              <a:t> по номеру 89193964426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Или на почту ekaterinakyznecova043@gmail.com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Фиксики Нолик, большая картинка - Фиксики картинки | Детсадовские  художественные проекты, Детские художественные проекты, Силуэтн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213400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к сделать рисунок &quot;Времена года&quot;, рассказ про сезоны вместе с детьм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30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Приступить к работе пластилином</a:t>
            </a:r>
          </a:p>
          <a:p>
            <a:pPr algn="ctr"/>
            <a:r>
              <a:rPr lang="ru-RU" dirty="0" smtClean="0"/>
              <a:t>После того как вы закончили вашу работу, по желанию с обратной стороны вы можете приклеить магнитную ленту.</a:t>
            </a:r>
            <a:endParaRPr lang="ru-RU" dirty="0"/>
          </a:p>
        </p:txBody>
      </p:sp>
      <p:pic>
        <p:nvPicPr>
          <p:cNvPr id="25602" name="Picture 2" descr="Пластилин Луч Классика (детство) 18 цв. - купить в интернет магазине  Детский Мир в Москве и России, отзывы, цена, фото"/>
          <p:cNvPicPr>
            <a:picLocks noChangeAspect="1" noChangeArrowheads="1"/>
          </p:cNvPicPr>
          <p:nvPr/>
        </p:nvPicPr>
        <p:blipFill>
          <a:blip r:embed="rId2" cstate="print"/>
          <a:srcRect l="6757" t="17568" r="9459" b="17567"/>
          <a:stretch>
            <a:fillRect/>
          </a:stretch>
        </p:blipFill>
        <p:spPr bwMode="auto">
          <a:xfrm>
            <a:off x="5715000" y="2743200"/>
            <a:ext cx="2590800" cy="200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Желаю творческих успехов!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22.10.20</a:t>
            </a:r>
          </a:p>
          <a:p>
            <a:r>
              <a:rPr lang="ru-RU" dirty="0" smtClean="0"/>
              <a:t>Выполнить 2 времени года. (фото работы прислать)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29.10.20</a:t>
            </a:r>
          </a:p>
          <a:p>
            <a:r>
              <a:rPr lang="ru-RU" dirty="0" smtClean="0"/>
              <a:t>Выполнить следующие 2 времени года.(фото работы прислать)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Тема: Изготовление магнита на тему «Времена года».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Мастер-класс по изготовлению рамок «Времена года»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105400" cy="488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способности добиваться выразительности образа, развитие фантазии, воображения. Выполнение плоскостной композиции с применением объемных деталей. Использование картона, цветного пластилина, магнитной ленты. Самостоятельная работа: подбор и просмотр иллюстраций о временах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Aharoni" pitchFamily="2" charset="-79"/>
              </a:rPr>
              <a:t>Для выполнения задания нам потребуется: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Картон (желательно плотный)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Ножницы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Карандаш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Пластилин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 желанию магнитная лента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этап: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вырезать 4 небольших кусочка картона (форма по желанию) – это может быть круг, треугольник, квадрат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15362" name="AutoShape 2" descr="Психогеометрический тест.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сихогеометрический тест.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Геометрический тест (для подростков и взрослых) | ВКонтакте"/>
          <p:cNvPicPr>
            <a:picLocks noChangeAspect="1" noChangeArrowheads="1"/>
          </p:cNvPicPr>
          <p:nvPr/>
        </p:nvPicPr>
        <p:blipFill>
          <a:blip r:embed="rId2" cstate="print"/>
          <a:srcRect b="52525"/>
          <a:stretch>
            <a:fillRect/>
          </a:stretch>
        </p:blipFill>
        <p:spPr bwMode="auto">
          <a:xfrm>
            <a:off x="533400" y="3962400"/>
            <a:ext cx="805449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онкурсы для детей и педагогов &quot;Путь знан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22352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каждом вашем магните будет изображено разное время года: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Листья. Жёлтый карандаш –</a:t>
            </a:r>
            <a:br>
              <a:rPr lang="ru-RU" b="1" dirty="0" smtClean="0"/>
            </a:br>
            <a:r>
              <a:rPr lang="ru-RU" b="1" dirty="0" smtClean="0"/>
              <a:t>Это ОСЕНИ пейзаж.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Белизна, сугроб, осинка –</a:t>
            </a:r>
            <a:br>
              <a:rPr lang="ru-RU" b="1" dirty="0" smtClean="0"/>
            </a:br>
            <a:r>
              <a:rPr lang="ru-RU" b="1" dirty="0" smtClean="0"/>
              <a:t>Это ЗИМНЯЯ картинка.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Тает снег, ручьи, капели –</a:t>
            </a:r>
            <a:br>
              <a:rPr lang="ru-RU" b="1" dirty="0" smtClean="0"/>
            </a:br>
            <a:r>
              <a:rPr lang="ru-RU" b="1" dirty="0" smtClean="0"/>
              <a:t>Тут ВЕСНА</a:t>
            </a:r>
            <a:r>
              <a:rPr lang="ru-RU" b="1" i="1" dirty="0" smtClean="0"/>
              <a:t> </a:t>
            </a:r>
            <a:r>
              <a:rPr lang="ru-RU" b="1" dirty="0" smtClean="0"/>
              <a:t>на акварели.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Солнце, луг, цветов полно –</a:t>
            </a:r>
            <a:br>
              <a:rPr lang="ru-RU" b="1" dirty="0" smtClean="0"/>
            </a:br>
            <a:r>
              <a:rPr lang="ru-RU" b="1" dirty="0" smtClean="0"/>
              <a:t>Это ЛЕТА полотно.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вот тут – художник ваш,</a:t>
            </a:r>
            <a:br>
              <a:rPr lang="ru-RU" b="1" dirty="0" smtClean="0"/>
            </a:br>
            <a:r>
              <a:rPr lang="ru-RU" b="1" dirty="0" smtClean="0"/>
              <a:t>Кто творил всю эту прелесть</a:t>
            </a:r>
            <a:br>
              <a:rPr lang="ru-RU" b="1" dirty="0" smtClean="0"/>
            </a:br>
            <a:r>
              <a:rPr lang="ru-RU" b="1" dirty="0" smtClean="0"/>
              <a:t>И устроил вернисаж!</a:t>
            </a:r>
            <a:endParaRPr lang="ru-RU" dirty="0" smtClean="0"/>
          </a:p>
        </p:txBody>
      </p:sp>
      <p:pic>
        <p:nvPicPr>
          <p:cNvPr id="20488" name="Picture 8" descr="Волшебная осень в Канаде - Life in 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2743200" cy="1828800"/>
          </a:xfrm>
          <a:prstGeom prst="rect">
            <a:avLst/>
          </a:prstGeom>
          <a:noFill/>
        </p:spPr>
      </p:pic>
      <p:pic>
        <p:nvPicPr>
          <p:cNvPr id="20482" name="Picture 2" descr="ЛЕТО — ЭТО МАЛЕНЬКАЯ ЖИЗНЬ! — Спут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2438400" cy="1597752"/>
          </a:xfrm>
          <a:prstGeom prst="rect">
            <a:avLst/>
          </a:prstGeom>
          <a:noFill/>
        </p:spPr>
      </p:pic>
      <p:pic>
        <p:nvPicPr>
          <p:cNvPr id="20484" name="Picture 4" descr="Сочинение на тему «Зима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447800"/>
            <a:ext cx="3344333" cy="188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r>
              <a:rPr lang="ru-RU" dirty="0" smtClean="0"/>
              <a:t>Нужно нарисовать карандашом изображение точно передающее определенное время года.</a:t>
            </a:r>
            <a:endParaRPr lang="ru-RU" dirty="0"/>
          </a:p>
        </p:txBody>
      </p:sp>
      <p:pic>
        <p:nvPicPr>
          <p:cNvPr id="4" name="Picture 2" descr="Дерево в разное время года - razukrashki.com | Раскраски, Для детей, Под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89695"/>
            <a:ext cx="3200400" cy="4068305"/>
          </a:xfrm>
          <a:prstGeom prst="rect">
            <a:avLst/>
          </a:prstGeom>
          <a:noFill/>
        </p:spPr>
      </p:pic>
      <p:pic>
        <p:nvPicPr>
          <p:cNvPr id="19458" name="Picture 2" descr="Картинки времена года для детей (14 фото) 🔥 Прикольные картинки и юм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57500"/>
            <a:ext cx="3810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52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этап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Например </a:t>
            </a:r>
            <a:endParaRPr lang="ru-RU" dirty="0"/>
          </a:p>
        </p:txBody>
      </p:sp>
      <p:pic>
        <p:nvPicPr>
          <p:cNvPr id="18434" name="Picture 2" descr="Картинки времена года (37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к сделать рисунок &quot;Времена года&quot;, рассказ про сезоны вместе с детьм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9304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Тема: Изготовление магнита на тему «Времена года». </vt:lpstr>
      <vt:lpstr>Слайд 3</vt:lpstr>
      <vt:lpstr>Для выполнения задания нам потребуется:  </vt:lpstr>
      <vt:lpstr>1 этап:</vt:lpstr>
      <vt:lpstr>В каждом вашем магните будет изображено разное время года:  </vt:lpstr>
      <vt:lpstr>Слайд 7</vt:lpstr>
      <vt:lpstr>Например </vt:lpstr>
      <vt:lpstr>Слайд 9</vt:lpstr>
      <vt:lpstr>Слайд 10</vt:lpstr>
      <vt:lpstr>3 этап</vt:lpstr>
      <vt:lpstr>Желаю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Адреевна</dc:creator>
  <cp:lastModifiedBy>user</cp:lastModifiedBy>
  <cp:revision>5</cp:revision>
  <dcterms:created xsi:type="dcterms:W3CDTF">2020-10-21T15:18:19Z</dcterms:created>
  <dcterms:modified xsi:type="dcterms:W3CDTF">2020-10-21T16:04:30Z</dcterms:modified>
</cp:coreProperties>
</file>