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2" r:id="rId3"/>
    <p:sldId id="256" r:id="rId4"/>
    <p:sldId id="257" r:id="rId5"/>
    <p:sldId id="263" r:id="rId6"/>
    <p:sldId id="262" r:id="rId7"/>
    <p:sldId id="260" r:id="rId8"/>
    <p:sldId id="261" r:id="rId9"/>
    <p:sldId id="266" r:id="rId10"/>
    <p:sldId id="265" r:id="rId11"/>
    <p:sldId id="267" r:id="rId12"/>
    <p:sldId id="273" r:id="rId13"/>
    <p:sldId id="268" r:id="rId14"/>
    <p:sldId id="269" r:id="rId15"/>
    <p:sldId id="276" r:id="rId16"/>
    <p:sldId id="264" r:id="rId17"/>
    <p:sldId id="274" r:id="rId18"/>
    <p:sldId id="275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98BB98-FB95-42FF-BE0E-F010868C52A3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5723468" cy="182809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Тема: Изготовление </a:t>
            </a:r>
            <a:r>
              <a:rPr lang="ru-RU" sz="3200" dirty="0" smtClean="0"/>
              <a:t>традиционной игрушки из глины с росписью: </a:t>
            </a:r>
            <a:r>
              <a:rPr lang="ru-RU" sz="3200" dirty="0" smtClean="0"/>
              <a:t>лошадка.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 тему отведено 4 часа.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22.10.2020 - 29.10.2020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36622"/>
            <a:ext cx="7128792" cy="214065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Предмет </a:t>
            </a:r>
            <a:r>
              <a:rPr lang="ru-RU" sz="2600" b="1" dirty="0" smtClean="0">
                <a:solidFill>
                  <a:schemeClr val="tx1"/>
                </a:solidFill>
              </a:rPr>
              <a:t>«Лепка»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3 </a:t>
            </a:r>
            <a:r>
              <a:rPr lang="ru-RU" sz="2600" b="1" dirty="0" smtClean="0">
                <a:solidFill>
                  <a:schemeClr val="tx1"/>
                </a:solidFill>
              </a:rPr>
              <a:t>класс (утренняя и вечерняя группа)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Преподаватель: Кузнецова Е.А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Выполненные задания (фото выполненных заданий) присылать в день и время занятия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WhatsApp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по номеру 89193964426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Или на почту ekaterinakyznecova043@gmail.com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lex\Desktop\дымка\67858147e9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359" y="3212976"/>
            <a:ext cx="1634072" cy="30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8012" y="1166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ДЫМКОВСКОЙ ЛОШАДКИ ИЗ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ГЛИНЫ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ашивка 2"/>
          <p:cNvSpPr/>
          <p:nvPr/>
        </p:nvSpPr>
        <p:spPr>
          <a:xfrm rot="5400000">
            <a:off x="1211924" y="2132856"/>
            <a:ext cx="288032" cy="2880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1210119" y="3861048"/>
            <a:ext cx="288032" cy="2880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773547" y="3861048"/>
            <a:ext cx="288032" cy="2880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2266460" y="2132856"/>
            <a:ext cx="288032" cy="2880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9" name="Picture 5" descr="C:\Users\Alex\Pictures\R2S550_CAMP-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65" t="12136" r="15212" b="13211"/>
          <a:stretch/>
        </p:blipFill>
        <p:spPr bwMode="auto">
          <a:xfrm>
            <a:off x="968012" y="1565167"/>
            <a:ext cx="4972140" cy="366403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lex\Pictures\849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5" t="17056" r="33422" b="6819"/>
          <a:stretch/>
        </p:blipFill>
        <p:spPr bwMode="auto">
          <a:xfrm rot="5400000">
            <a:off x="3035513" y="4024814"/>
            <a:ext cx="1170271" cy="26654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lex\Pictures\untitle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28" t="24855" r="19933" b="21377"/>
          <a:stretch/>
        </p:blipFill>
        <p:spPr bwMode="auto">
          <a:xfrm>
            <a:off x="3269851" y="1204655"/>
            <a:ext cx="1884218" cy="12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ашивка 13"/>
          <p:cNvSpPr/>
          <p:nvPr/>
        </p:nvSpPr>
        <p:spPr>
          <a:xfrm rot="5400000">
            <a:off x="1468612" y="2036340"/>
            <a:ext cx="360040" cy="296407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2574955" y="3676843"/>
            <a:ext cx="360040" cy="296407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2040739" y="3676841"/>
            <a:ext cx="360040" cy="296407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1468139" y="3662080"/>
            <a:ext cx="360040" cy="296407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124745"/>
            <a:ext cx="2520279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ГЛИНА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КЛЕЁНКА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САЛФЕТКИ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БАНОЧКА С ВОДОЙ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54492" y="724054"/>
            <a:ext cx="395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ИНСТРУМЕНТЫ И МАТЕРИАЛЫ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tatic.my-shop.ru/product/3/305/3047872.jpg"/>
          <p:cNvPicPr>
            <a:picLocks noChangeAspect="1" noChangeArrowheads="1"/>
          </p:cNvPicPr>
          <p:nvPr/>
        </p:nvPicPr>
        <p:blipFill>
          <a:blip r:embed="rId6" cstate="print"/>
          <a:srcRect l="22168" t="5542" r="25182" b="5785"/>
          <a:stretch>
            <a:fillRect/>
          </a:stretch>
        </p:blipFill>
        <p:spPr bwMode="auto">
          <a:xfrm>
            <a:off x="467544" y="1124744"/>
            <a:ext cx="1944216" cy="3274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2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lex\Pictures\03labdq0v12751586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73" t="11168" r="15866" b="46567"/>
          <a:stretch/>
        </p:blipFill>
        <p:spPr bwMode="auto">
          <a:xfrm>
            <a:off x="2886220" y="2741541"/>
            <a:ext cx="2770909" cy="226291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722" y="116632"/>
            <a:ext cx="741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ДЫМКОВСКОЙ ЛОШАДКИ ИЗ ПЛАСТИЛИНА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lex\Pictures\03labdq0v12751586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1" t="54806" r="48375" b="3257"/>
          <a:stretch/>
        </p:blipFill>
        <p:spPr bwMode="auto">
          <a:xfrm>
            <a:off x="5857310" y="2750328"/>
            <a:ext cx="2280313" cy="224533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7000" y="852101"/>
            <a:ext cx="413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ТЕХНОЛОГИЧЕСКИЕ ОПЕРАЦИИ: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722" y="1484784"/>
            <a:ext cx="155356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РАЗМЕТКА 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7976" y="1489616"/>
            <a:ext cx="220739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 ДЕТАЛЕЙ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8486" y="1497782"/>
            <a:ext cx="215796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СОЕДИНЕНИЕ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ДЕТАЛЕЙ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примазыванием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002" y="2674229"/>
            <a:ext cx="177927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кусочка глины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Alex\Pictures\1260404959__mg_2636_090528_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2" t="50000" r="48571" b="35788"/>
          <a:stretch/>
        </p:blipFill>
        <p:spPr bwMode="auto">
          <a:xfrm>
            <a:off x="955722" y="3429000"/>
            <a:ext cx="1551710" cy="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lex\Pictures\1260404959__mg_2636_090528_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2" t="50000" r="48571" b="35788"/>
          <a:stretch/>
        </p:blipFill>
        <p:spPr bwMode="auto">
          <a:xfrm>
            <a:off x="964780" y="4103905"/>
            <a:ext cx="1551710" cy="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lex\Pictures\1260404959__mg_2636_090528_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2" t="50000" r="48571" b="35788"/>
          <a:stretch/>
        </p:blipFill>
        <p:spPr bwMode="auto">
          <a:xfrm>
            <a:off x="964780" y="4792339"/>
            <a:ext cx="1551710" cy="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lex\Pictures\1260404959__mg_2636_090528_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2" t="50000" r="48571" b="35788"/>
          <a:stretch/>
        </p:blipFill>
        <p:spPr bwMode="auto">
          <a:xfrm>
            <a:off x="955722" y="5555022"/>
            <a:ext cx="1551710" cy="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8886" y="3779748"/>
            <a:ext cx="208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олова, шея, тело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95921" y="4423007"/>
            <a:ext cx="174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ередние ноги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31246" y="515719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адние ноги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03835" y="5538283"/>
            <a:ext cx="20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ши, хвост, грива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2538449" y="4203194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572416" y="3395700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650651" y="2408114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875612" y="2446338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149820" y="2446338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547916" y="5600240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538449" y="4792339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604600" y="1815431"/>
            <a:ext cx="5633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375375" y="1802433"/>
            <a:ext cx="5633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31577" y="821323"/>
            <a:ext cx="204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ЛЕПКА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910019" y="652555"/>
            <a:ext cx="807725" cy="7684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0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Вот еще один пример лепки на котором показано как из одной фигурки – основы можно слепить разных животных.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 descr="C:\Users\user\Desktop\dymkovskaya_igrushka_shema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r="304" b="50000"/>
          <a:stretch>
            <a:fillRect/>
          </a:stretch>
        </p:blipFill>
        <p:spPr bwMode="auto">
          <a:xfrm>
            <a:off x="0" y="2204864"/>
            <a:ext cx="9228283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58052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После лепки дать игрушке полностью просохнуть!!!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lex\Pictures\0011-015-Pobelka-igrush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82" t="15650" r="31295"/>
          <a:stretch/>
        </p:blipFill>
        <p:spPr bwMode="auto">
          <a:xfrm>
            <a:off x="1320947" y="1914949"/>
            <a:ext cx="2355272" cy="309766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927777" y="765686"/>
            <a:ext cx="807725" cy="7684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35502" y="965232"/>
            <a:ext cx="218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ПОБЕЛКА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976839"/>
            <a:ext cx="406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ТЕХНОЛОГИЧЕСКИЕ ОПЕРАЦИИ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700808"/>
            <a:ext cx="4248472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ПОКРАСКА</a:t>
            </a:r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грунтом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белого цвета в  2 слоя,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 обязательной полной просушкой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редыдущего слоя, начиная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нижней части игрушки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645024"/>
            <a:ext cx="4248472" cy="2100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грунта используются: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Краска ДВП или смесь гуаши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белого цвета с клеем ПВА.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Широкая мягкая кисть.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7332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 грунта дать игрушке полностью просохнуть!!!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49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927777" y="765686"/>
            <a:ext cx="807725" cy="7684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965232"/>
            <a:ext cx="2183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РОСПИСЬ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959552"/>
            <a:ext cx="4139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ТЕХНОЛОГИЧЕСКИЕ ОПЕРАЦИИ:</a:t>
            </a:r>
            <a:endParaRPr lang="ru-RU" dirty="0"/>
          </a:p>
        </p:txBody>
      </p:sp>
      <p:pic>
        <p:nvPicPr>
          <p:cNvPr id="5" name="Picture 2" descr="C:\Users\Alex\Desktop\дымка\0_4cb6a_cda038c6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2" r="17319"/>
          <a:stretch/>
        </p:blipFill>
        <p:spPr bwMode="auto">
          <a:xfrm>
            <a:off x="1043608" y="1844824"/>
            <a:ext cx="3390705" cy="368559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25469" y="1844824"/>
            <a:ext cx="374441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выполнить упражнения на освоение  основных узоров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приемов росписи.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5469" y="2945093"/>
            <a:ext cx="3816424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– нанести равномерно кружки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 всей поверхности лошадки.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– дорисовать мелкие детали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окраски: точки, штришки.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– нанести окраску на гриву 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хвост, ушки.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– тонкой кистью нанести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детали: глаза, изображения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уздечки, носа, копыт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580526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Примеры узоров на следующем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638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Дымковская лошадка. Раскраска с узором — скачать и распечатать. Искусство —  Народные промыслы. «МААМ—картинки… | Раскраски, Художественные промыслы,  Уроки искус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753589" cy="475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124744"/>
            <a:ext cx="237626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19675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Раскрась дымковскую лошадку узорами или придумай свои</a:t>
            </a:r>
            <a:endParaRPr lang="ru-RU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x\Desktop\дымка\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213" y="4133908"/>
            <a:ext cx="1656184" cy="21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lex\Desktop\дымка\dymko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8" t="8325" r="8531" b="4378"/>
          <a:stretch/>
        </p:blipFill>
        <p:spPr bwMode="auto">
          <a:xfrm>
            <a:off x="2255393" y="4149080"/>
            <a:ext cx="1735795" cy="21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lex\Desktop\дымка\russian-arts-crafts5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634" y="4133908"/>
            <a:ext cx="1405579" cy="21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83568" y="260648"/>
            <a:ext cx="7776863" cy="2311488"/>
            <a:chOff x="479894" y="358174"/>
            <a:chExt cx="8124555" cy="2334739"/>
          </a:xfrm>
        </p:grpSpPr>
        <p:pic>
          <p:nvPicPr>
            <p:cNvPr id="10243" name="Picture 3" descr="C:\Users\Alex\Desktop\дымка\83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306" r="3527" b="36538"/>
            <a:stretch/>
          </p:blipFill>
          <p:spPr bwMode="auto">
            <a:xfrm>
              <a:off x="479894" y="358174"/>
              <a:ext cx="4884195" cy="2334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C:\Users\Alex\Desktop\дымка\Screenshot-02_03_20098_01_07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49"/>
            <a:stretch/>
          </p:blipFill>
          <p:spPr bwMode="auto">
            <a:xfrm>
              <a:off x="5364089" y="381412"/>
              <a:ext cx="3240360" cy="228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859860" y="2541087"/>
            <a:ext cx="7504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Игрушки радовали своими затейливыми формами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яркими  нарядными узорами в  виде полос 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кружочков – символов плодородной земли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пашни,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воды и солнышка.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lex\Desktop\дымка\04labuepe12429857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66" r="68579"/>
          <a:stretch/>
        </p:blipFill>
        <p:spPr bwMode="auto">
          <a:xfrm>
            <a:off x="725041" y="4149080"/>
            <a:ext cx="1530352" cy="21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ex\Desktop\дымка\04labuepe12429857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54" t="26604" r="16430"/>
          <a:stretch/>
        </p:blipFill>
        <p:spPr bwMode="auto">
          <a:xfrm>
            <a:off x="7055199" y="4141486"/>
            <a:ext cx="1416034" cy="22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25041" y="2541087"/>
            <a:ext cx="77353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25041" y="4149080"/>
            <a:ext cx="77353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634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Презентация &quot;Дымковская игрушка. Лошадка&quot;.ИЗО 1 класс - изо,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8484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Дымковская игрушка лошадка фото, векторные картинки дымковская игрушка  лошадь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836712"/>
            <a:ext cx="4785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Вот и всё! Наша фигурка готова!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lex\Pictures\58478174_duy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5620" y="1556792"/>
            <a:ext cx="5715000" cy="40576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71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22.10.2020 </a:t>
            </a:r>
          </a:p>
          <a:p>
            <a:r>
              <a:rPr lang="ru-RU" dirty="0" smtClean="0"/>
              <a:t>Ознакомиться с презентацией</a:t>
            </a:r>
          </a:p>
          <a:p>
            <a:r>
              <a:rPr lang="ru-RU" dirty="0" smtClean="0"/>
              <a:t>Слепить фигурку животного. (фото работы прислать)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29.10.2020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Покрыть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игрушку грунтом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Раскрасить игрушку. (фото работы прислать)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дымка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060165" cy="454512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958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дымка\86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34931" cy="2779976"/>
          </a:xfrm>
          <a:prstGeom prst="flowChartConnector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lex\Desktop\дымка\86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59"/>
            <a:ext cx="2603280" cy="3562383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9251" y="1076851"/>
            <a:ext cx="65055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Дымковская игрушка появилась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Дымковской слободе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ебольшого городка Вятка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начале 20 века благодаря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богатым месторождениям красной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глины по берегам реки и мастерству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местных мастериц, делающих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яркие нарядные игрушки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для своих детишек и на продажу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к весенней ярмарке.</a:t>
            </a:r>
          </a:p>
        </p:txBody>
      </p:sp>
    </p:spTree>
    <p:extLst>
      <p:ext uri="{BB962C8B-B14F-4D97-AF65-F5344CB8AC3E}">
        <p14:creationId xmlns:p14="http://schemas.microsoft.com/office/powerpoint/2010/main" xmlns="" val="396677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42540" y="565944"/>
            <a:ext cx="4879262" cy="5729917"/>
            <a:chOff x="2242540" y="565944"/>
            <a:chExt cx="4879262" cy="5729917"/>
          </a:xfrm>
        </p:grpSpPr>
        <p:pic>
          <p:nvPicPr>
            <p:cNvPr id="2" name="Picture 2" descr="C:\Users\Alex\Desktop\дымка\dymkovskaya-igrushka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01" y="3446264"/>
              <a:ext cx="4856119" cy="2849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Alex\Desktop\дымка\%20_1_~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540" y="565944"/>
              <a:ext cx="4879262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448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ex\Desktop\дымка\040e929a4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735940" cy="365928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7898" y="4519690"/>
            <a:ext cx="6474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Чаще всего мастерицы изображали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фигурки домашних животных, а также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сцены сельской жизни и образы деревенских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барышень и кавалеров.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95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\Desktop\дымка\0_62f7d_f296a04e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6" t="7737" r="3028"/>
          <a:stretch/>
        </p:blipFill>
        <p:spPr bwMode="auto">
          <a:xfrm>
            <a:off x="1907704" y="1412776"/>
            <a:ext cx="5328592" cy="48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76672"/>
            <a:ext cx="6935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Подчас встречались и сложнейшие композиции,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рассказывающие о сельской жизни.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3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lex\Desktop\дымка\0_632e7_22b64357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679082" cy="57588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13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7520" y="1124744"/>
            <a:ext cx="7704856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188492" y="803120"/>
            <a:ext cx="7026186" cy="5732025"/>
            <a:chOff x="1218222" y="548680"/>
            <a:chExt cx="7026186" cy="5732025"/>
          </a:xfrm>
        </p:grpSpPr>
        <p:pic>
          <p:nvPicPr>
            <p:cNvPr id="12290" name="Picture 2" descr="C:\Users\Alex\Desktop\дымка\lepka_glin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185" b="5484"/>
            <a:stretch/>
          </p:blipFill>
          <p:spPr bwMode="auto">
            <a:xfrm>
              <a:off x="1238050" y="548680"/>
              <a:ext cx="2597723" cy="142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3" descr="C:\Users\Alex\Pictures\24_116_bezimeni-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34" t="34552" r="4580" b="6927"/>
            <a:stretch/>
          </p:blipFill>
          <p:spPr bwMode="auto">
            <a:xfrm>
              <a:off x="1227649" y="3411790"/>
              <a:ext cx="2597723" cy="1339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Alex\Desktop\дымка\0_4cb6a_cda038c6_X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823" t="39928" r="32234" b="28548"/>
            <a:stretch/>
          </p:blipFill>
          <p:spPr bwMode="auto">
            <a:xfrm>
              <a:off x="1218222" y="4869160"/>
              <a:ext cx="2563842" cy="1411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796673" y="967709"/>
              <a:ext cx="22942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ЛЕПКА   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96673" y="3789039"/>
              <a:ext cx="2365776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ПОБЕЛКА 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3330" y="5282544"/>
              <a:ext cx="2360903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РОСПИСЬ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21491" y="2379111"/>
              <a:ext cx="2365776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ОБЖИГ   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292" name="Picture 4" descr="C:\Users\Alex\Pictures\muf_pech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84" b="13838"/>
            <a:stretch/>
          </p:blipFill>
          <p:spPr bwMode="auto">
            <a:xfrm>
              <a:off x="1238049" y="2033905"/>
              <a:ext cx="2597723" cy="127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Стрелка вниз 10"/>
            <p:cNvSpPr/>
            <p:nvPr/>
          </p:nvSpPr>
          <p:spPr>
            <a:xfrm>
              <a:off x="6791133" y="4509120"/>
              <a:ext cx="407354" cy="72008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6791133" y="3051750"/>
              <a:ext cx="407354" cy="72008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6791133" y="1601110"/>
              <a:ext cx="407354" cy="72008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>
            <a:xfrm flipH="1">
              <a:off x="3899234" y="1044072"/>
              <a:ext cx="864096" cy="50841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 flipH="1">
              <a:off x="3939735" y="2417293"/>
              <a:ext cx="864096" cy="50841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flipH="1">
              <a:off x="3932577" y="3827220"/>
              <a:ext cx="864096" cy="50841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flipH="1">
              <a:off x="3899234" y="5329881"/>
              <a:ext cx="864096" cy="50841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7425514" y="938237"/>
              <a:ext cx="720080" cy="7200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7469088" y="2311458"/>
              <a:ext cx="720080" cy="7200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7469088" y="3721387"/>
              <a:ext cx="720080" cy="7200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7524328" y="5214891"/>
              <a:ext cx="720080" cy="7200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0629" y="98508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34203" y="237911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34203" y="375085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89443" y="524800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02373" y="148423"/>
            <a:ext cx="52547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 ТЕХНОЛОГИЧЕСКОГО ПРОЦЕССА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ИЗГОТОВЛЕНИЯ  ИГРУШЕК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ГЛИНЫ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57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260</TotalTime>
  <Words>431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Тема: Изготовление традиционной игрушки из глины с росписью: лошадка. На тему отведено 4 часа. 22.10.2020 - 29.10.2020</vt:lpstr>
      <vt:lpstr>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user</cp:lastModifiedBy>
  <cp:revision>26</cp:revision>
  <dcterms:created xsi:type="dcterms:W3CDTF">2013-04-08T19:27:44Z</dcterms:created>
  <dcterms:modified xsi:type="dcterms:W3CDTF">2020-10-21T13:55:30Z</dcterms:modified>
</cp:coreProperties>
</file>