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758" y="30303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Составная аппликация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718" y="76470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аппликацию «аквариум» , с помощью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Картона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Бумаги  (формат А4)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0546"/>
            <a:ext cx="2217118" cy="295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92" y="1400172"/>
            <a:ext cx="443865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10" y="4183576"/>
            <a:ext cx="3194732" cy="23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6024"/>
            <a:ext cx="3708412" cy="26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66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132856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Сроки сдачи: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26.10.2020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Поэтапность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работы для корректировки скидывать в течение недели)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Обратная связь: WHATSAPP 89122819329 Александра Станиславовна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3118700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платонова</cp:lastModifiedBy>
  <cp:revision>2</cp:revision>
  <dcterms:created xsi:type="dcterms:W3CDTF">2020-10-19T04:51:57Z</dcterms:created>
  <dcterms:modified xsi:type="dcterms:W3CDTF">2020-10-19T05:01:01Z</dcterms:modified>
</cp:coreProperties>
</file>