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nplus.com/files/resources/original/5a757856e3dec1615ade1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6696744" cy="17570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75656" y="677469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Ажурные снежинки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365104"/>
            <a:ext cx="5040560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5258" y="436510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Изобразительное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Преподаватель: Курочкина Александра Станиславовна</a:t>
            </a:r>
          </a:p>
          <a:p>
            <a:pPr algn="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Театр моды «Кокетка»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ljplus.ru/img/y/o/yoksel/snow_go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6" y="1772816"/>
            <a:ext cx="8526816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nternatslob43.my1.ru/novosti/snezhin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713011"/>
            <a:ext cx="1996489" cy="180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28" y="1139077"/>
            <a:ext cx="1878680" cy="169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2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Этапы рисования: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7019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Заливаем формат А3 голубой или светло-синей краской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С помощью белой или синей гелиевой ручки прорисовываем снежинки</a:t>
            </a:r>
          </a:p>
          <a:p>
            <a:endParaRPr lang="ru-RU" dirty="0"/>
          </a:p>
        </p:txBody>
      </p:sp>
      <p:pic>
        <p:nvPicPr>
          <p:cNvPr id="5124" name="Picture 4" descr="https://krot.info/uploads/posts/2020-01/1579694227_21-p-foni-s-akvarelnimi-risunkami-na-bumage-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665354" cy="25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12912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1)</a:t>
            </a:r>
            <a:endParaRPr lang="ru-RU" sz="24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4077071"/>
            <a:ext cx="3708412" cy="25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9329" y="404699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9019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135/156866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6/603251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" y="-22083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xn--80aaleqhbkbz7ak6l.xn--p1ai/uploads/images/p/r/i/prikluchenija_elektronika_snezh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0" y="196145"/>
            <a:ext cx="914864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9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brushlet.de/images/article/in_the_winter/beauty_contest_of_snowflak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9" y="932387"/>
            <a:ext cx="4704523" cy="29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4.depositphotos.com/3757173/22718/v/950/depositphotos_227182264-stock-illustration-snowflake-vector-icon-background-s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32387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3265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Примеры выполненных работ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www.anypics.ru/download.php?file=201210/1024x768/anypics.ru-3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64502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8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921" y="1556792"/>
            <a:ext cx="8463543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4921" y="1815557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Сроки сдачи: 20.10.2020</a:t>
            </a:r>
          </a:p>
          <a:p>
            <a:pPr algn="ctr"/>
            <a:endParaRPr lang="ru-RU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Обратная связь: 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WHATSAPP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89122819329 Александра Станиславовна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74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User</cp:lastModifiedBy>
  <cp:revision>4</cp:revision>
  <dcterms:created xsi:type="dcterms:W3CDTF">2020-10-17T07:31:25Z</dcterms:created>
  <dcterms:modified xsi:type="dcterms:W3CDTF">2020-10-17T08:42:41Z</dcterms:modified>
</cp:coreProperties>
</file>