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0" r:id="rId8"/>
    <p:sldId id="26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72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87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83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582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98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31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134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104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101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78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45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5FDFC-D5EB-4B8B-A99F-202D691DB295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7C0C3-7010-4CC5-8808-489735E024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7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8132" y="1736346"/>
            <a:ext cx="6450901" cy="49671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2805" y="464616"/>
            <a:ext cx="9144000" cy="127173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Рождественский ангел</a:t>
            </a:r>
            <a:endParaRPr lang="ru-RU" sz="80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1931" y="2306472"/>
            <a:ext cx="3780430" cy="237470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Декоративно-прикладное творчество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2 класс Кокетка</a:t>
            </a:r>
          </a:p>
          <a:p>
            <a:endParaRPr lang="ru-RU" sz="32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Преподаватель </a:t>
            </a:r>
          </a:p>
          <a:p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Швейд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Ольга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Валерьевнаа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78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6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Вышиваем личико ангела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0570" y="750628"/>
            <a:ext cx="38100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4448" y="3521122"/>
            <a:ext cx="3232244" cy="323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4448" y="113987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31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29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Вырезаем и пришиваем крылышки ангелу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290" y="1719694"/>
            <a:ext cx="5585240" cy="4635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0798" y="1719694"/>
            <a:ext cx="5999898" cy="45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508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7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Декорируем ангела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64072" y="1807651"/>
            <a:ext cx="5743295" cy="47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807651"/>
            <a:ext cx="4720988" cy="47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98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Часть 2. Панно из фетра «Рождественский ангел»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Готового ангелочка необходимо оформить в панно из фетра.</a:t>
            </a:r>
          </a:p>
          <a:p>
            <a:r>
              <a:rPr lang="ru-RU" dirty="0" smtClean="0"/>
              <a:t>Приготовить лист картона, фетра голубого, синего, бирюзового цвета.</a:t>
            </a:r>
          </a:p>
          <a:p>
            <a:r>
              <a:rPr lang="ru-RU" dirty="0" smtClean="0"/>
              <a:t>Наклеить на лист картона синий фетр.</a:t>
            </a:r>
          </a:p>
          <a:p>
            <a:r>
              <a:rPr lang="ru-RU" dirty="0" smtClean="0"/>
              <a:t>Оформить его по желанию. </a:t>
            </a:r>
          </a:p>
          <a:p>
            <a:r>
              <a:rPr lang="ru-RU" dirty="0" smtClean="0"/>
              <a:t>Приклеить ангелочка.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54305" cy="80249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Примеры работ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123\Desktop\image_image_206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69" t="10519" r="7859" b="9797"/>
          <a:stretch>
            <a:fillRect/>
          </a:stretch>
        </p:blipFill>
        <p:spPr bwMode="auto">
          <a:xfrm>
            <a:off x="1195754" y="1167617"/>
            <a:ext cx="3699803" cy="5586335"/>
          </a:xfrm>
          <a:prstGeom prst="rect">
            <a:avLst/>
          </a:prstGeom>
          <a:noFill/>
        </p:spPr>
      </p:pic>
      <p:pic>
        <p:nvPicPr>
          <p:cNvPr id="1027" name="Picture 3" descr="C:\Users\123\Desktop\cbaf7b3ffa83acb65b6cfdb17dlr.jpg"/>
          <p:cNvPicPr>
            <a:picLocks noChangeAspect="1" noChangeArrowheads="1"/>
          </p:cNvPicPr>
          <p:nvPr/>
        </p:nvPicPr>
        <p:blipFill>
          <a:blip r:embed="rId3" cstate="print"/>
          <a:srcRect l="12847" t="12535" r="13194" b="21085"/>
          <a:stretch>
            <a:fillRect/>
          </a:stretch>
        </p:blipFill>
        <p:spPr bwMode="auto">
          <a:xfrm>
            <a:off x="6077243" y="407962"/>
            <a:ext cx="5148776" cy="6164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23\Desktop\0c1b6dd50a641ce1ce889949c0538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867" y="0"/>
            <a:ext cx="8801722" cy="671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23\Desktop\54b841498ef1dc3d0b96212b4c3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415" y="160813"/>
            <a:ext cx="8695120" cy="6521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23\Desktop\5884ed31-3ca8-46ad-afb1-5f40a896e02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96229" y="-224498"/>
            <a:ext cx="4026878" cy="5369170"/>
          </a:xfrm>
          <a:prstGeom prst="rect">
            <a:avLst/>
          </a:prstGeom>
          <a:noFill/>
        </p:spPr>
      </p:pic>
      <p:pic>
        <p:nvPicPr>
          <p:cNvPr id="4099" name="Picture 3" descr="C:\Users\123\Desktop\7e7e6699-7cf1-4265-a76e-9a1d20bc8953.jpg"/>
          <p:cNvPicPr>
            <a:picLocks noChangeAspect="1" noChangeArrowheads="1"/>
          </p:cNvPicPr>
          <p:nvPr/>
        </p:nvPicPr>
        <p:blipFill>
          <a:blip r:embed="rId3" cstate="print"/>
          <a:srcRect b="3797"/>
          <a:stretch>
            <a:fillRect/>
          </a:stretch>
        </p:blipFill>
        <p:spPr bwMode="auto">
          <a:xfrm rot="10800000">
            <a:off x="5908431" y="1353002"/>
            <a:ext cx="6100688" cy="440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64" y="365125"/>
            <a:ext cx="1094583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Наклеить на лист картона синий фетр или ткань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123\Desktop\220c345490003575b8858cfe7f22ab8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626" y="1417662"/>
            <a:ext cx="4351338" cy="4351338"/>
          </a:xfrm>
          <a:prstGeom prst="rect">
            <a:avLst/>
          </a:prstGeom>
          <a:noFill/>
        </p:spPr>
      </p:pic>
      <p:pic>
        <p:nvPicPr>
          <p:cNvPr id="5125" name="Picture 5" descr="https://homebeads.ru/wa-data/public/shop/products/70/29/22970/images/30567/30567.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309" y="2068442"/>
            <a:ext cx="4288839" cy="4283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Вырезать из белого фетра или ткани сугробы, домики и ёлки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1746" name="Picture 2" descr="C:\Users\123\Desktop\6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3978727"/>
            <a:ext cx="3771900" cy="2324100"/>
          </a:xfrm>
          <a:prstGeom prst="rect">
            <a:avLst/>
          </a:prstGeom>
          <a:noFill/>
        </p:spPr>
      </p:pic>
      <p:pic>
        <p:nvPicPr>
          <p:cNvPr id="31747" name="Picture 3" descr="C:\Users\123\Desktop\8301ffeb3d25e381e4f7266bd05u--kukly-i-igrushki-razvivayuschij-planshet-iz-fetra.jpg"/>
          <p:cNvPicPr>
            <a:picLocks noChangeAspect="1" noChangeArrowheads="1"/>
          </p:cNvPicPr>
          <p:nvPr/>
        </p:nvPicPr>
        <p:blipFill>
          <a:blip r:embed="rId3" cstate="print"/>
          <a:srcRect l="52724" b="411"/>
          <a:stretch>
            <a:fillRect/>
          </a:stretch>
        </p:blipFill>
        <p:spPr bwMode="auto">
          <a:xfrm>
            <a:off x="6850965" y="1935314"/>
            <a:ext cx="4700661" cy="4310741"/>
          </a:xfrm>
          <a:prstGeom prst="rect">
            <a:avLst/>
          </a:prstGeom>
          <a:noFill/>
        </p:spPr>
      </p:pic>
      <p:pic>
        <p:nvPicPr>
          <p:cNvPr id="31748" name="Picture 4" descr="C:\Users\123\Desktop\1D_3mm_s_elka2_11.jpg"/>
          <p:cNvPicPr>
            <a:picLocks noChangeAspect="1" noChangeArrowheads="1"/>
          </p:cNvPicPr>
          <p:nvPr/>
        </p:nvPicPr>
        <p:blipFill>
          <a:blip r:embed="rId4" cstate="print"/>
          <a:srcRect l="21949" t="8562" r="24667" b="13058"/>
          <a:stretch>
            <a:fillRect/>
          </a:stretch>
        </p:blipFill>
        <p:spPr bwMode="auto">
          <a:xfrm>
            <a:off x="3050454" y="1519311"/>
            <a:ext cx="2900179" cy="2841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466" y="272955"/>
            <a:ext cx="8382000" cy="440055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2666" y="4960107"/>
            <a:ext cx="10515600" cy="177641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Традиционную куколку Ангела делали в основном, к двум праздникам: Рождеству Христову и Пасхе.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Такого ангела можно подарить своим близким. Он защищает от зла, вдохновляет на добрые дела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80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Приклеить на фон: сугробы, домики и ёлочки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123\Desktop\8301ffeb3d25e381e4f7266bd05u--kukly-i-igrushki-razvivayuschij-planshet-iz-fet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724" b="411"/>
          <a:stretch>
            <a:fillRect/>
          </a:stretch>
        </p:blipFill>
        <p:spPr bwMode="auto">
          <a:xfrm>
            <a:off x="6846560" y="1702191"/>
            <a:ext cx="5094298" cy="4671721"/>
          </a:xfrm>
          <a:prstGeom prst="rect">
            <a:avLst/>
          </a:prstGeom>
          <a:noFill/>
        </p:spPr>
      </p:pic>
      <p:pic>
        <p:nvPicPr>
          <p:cNvPr id="5" name="Picture 3" descr="C:\Users\123\Desktop\7e7e6699-7cf1-4265-a76e-9a1d20bc8953.jpg"/>
          <p:cNvPicPr>
            <a:picLocks noChangeAspect="1" noChangeArrowheads="1"/>
          </p:cNvPicPr>
          <p:nvPr/>
        </p:nvPicPr>
        <p:blipFill>
          <a:blip r:embed="rId3" cstate="print"/>
          <a:srcRect b="54780"/>
          <a:stretch>
            <a:fillRect/>
          </a:stretch>
        </p:blipFill>
        <p:spPr bwMode="auto">
          <a:xfrm rot="10800000">
            <a:off x="604911" y="1772527"/>
            <a:ext cx="6100688" cy="2069068"/>
          </a:xfrm>
          <a:prstGeom prst="rect">
            <a:avLst/>
          </a:prstGeom>
          <a:noFill/>
        </p:spPr>
      </p:pic>
      <p:pic>
        <p:nvPicPr>
          <p:cNvPr id="6" name="Picture 2" descr="C:\Users\123\Desktop\5884ed31-3ca8-46ad-afb1-5f40a896e02b.jpg"/>
          <p:cNvPicPr>
            <a:picLocks noChangeAspect="1" noChangeArrowheads="1"/>
          </p:cNvPicPr>
          <p:nvPr/>
        </p:nvPicPr>
        <p:blipFill>
          <a:blip r:embed="rId4" cstate="print"/>
          <a:srcRect r="48297"/>
          <a:stretch>
            <a:fillRect/>
          </a:stretch>
        </p:blipFill>
        <p:spPr bwMode="auto">
          <a:xfrm rot="16200000">
            <a:off x="2339492" y="2246577"/>
            <a:ext cx="2322041" cy="5988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7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Приклеить ангелочка, летящим по небу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123\Desktop\7e7e6699-7cf1-4265-a76e-9a1d20bc8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797"/>
          <a:stretch>
            <a:fillRect/>
          </a:stretch>
        </p:blipFill>
        <p:spPr bwMode="auto">
          <a:xfrm rot="10800000">
            <a:off x="3080613" y="1825625"/>
            <a:ext cx="6030773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Добавить дополнительные детали: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звездочки, снежинки – </a:t>
            </a:r>
            <a:r>
              <a:rPr lang="ru-RU" sz="3600" b="1" dirty="0" err="1" smtClean="0">
                <a:solidFill>
                  <a:srgbClr val="002060"/>
                </a:solidFill>
              </a:rPr>
              <a:t>пайетки</a:t>
            </a:r>
            <a:r>
              <a:rPr lang="ru-RU" sz="3600" b="1" dirty="0" smtClean="0">
                <a:solidFill>
                  <a:srgbClr val="002060"/>
                </a:solidFill>
              </a:rPr>
              <a:t>, или стразы клеевые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123\Desktop\cbaf7b3ffa83acb65b6cfdb17dl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847" t="12535" r="13194" b="21085"/>
          <a:stretch>
            <a:fillRect/>
          </a:stretch>
        </p:blipFill>
        <p:spPr bwMode="auto">
          <a:xfrm>
            <a:off x="1167618" y="1692624"/>
            <a:ext cx="3975448" cy="4757413"/>
          </a:xfrm>
          <a:prstGeom prst="rect">
            <a:avLst/>
          </a:prstGeom>
          <a:noFill/>
        </p:spPr>
      </p:pic>
      <p:pic>
        <p:nvPicPr>
          <p:cNvPr id="5" name="Picture 2" descr="C:\Users\123\Desktop\0c1b6dd50a641ce1ce889949c0538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9618" y="2194560"/>
            <a:ext cx="5355137" cy="4085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Gabriola" pitchFamily="82" charset="0"/>
              </a:rPr>
              <a:t>Задание:</a:t>
            </a:r>
            <a:endParaRPr lang="ru-RU" sz="6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Выслать этапы работы до 5 февраля</a:t>
            </a:r>
          </a:p>
          <a:p>
            <a:pPr algn="ctr"/>
            <a:r>
              <a:rPr lang="ru-RU" sz="3600" dirty="0" smtClean="0"/>
              <a:t>Готовую работу сдать 12 февраля</a:t>
            </a:r>
          </a:p>
          <a:p>
            <a:endParaRPr lang="ru-RU" sz="3600" dirty="0" smtClean="0"/>
          </a:p>
          <a:p>
            <a:pPr algn="ctr"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Gabriola" pitchFamily="82" charset="0"/>
              </a:rPr>
              <a:t>Творчества и вдохновения вам!</a:t>
            </a:r>
            <a:endParaRPr lang="ru-RU" sz="72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 изображали ангела в изобразительном искусстве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919" y="1690688"/>
            <a:ext cx="428130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0438" y="1880463"/>
            <a:ext cx="3616318" cy="352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136" y="1651261"/>
            <a:ext cx="3080386" cy="44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34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8495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 изготавливали куколку - ангела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573" y="1387191"/>
            <a:ext cx="358909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292" y="1419604"/>
            <a:ext cx="3435027" cy="4581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5591" y="1842448"/>
            <a:ext cx="4280848" cy="32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31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2" y="0"/>
            <a:ext cx="10515600" cy="8495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 изготавливали куколку - ангела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833" y="849526"/>
            <a:ext cx="4206248" cy="5608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0123" y="1108753"/>
            <a:ext cx="5891083" cy="53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70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Выбираем ангелочка, которого будем шить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96816" y="1854461"/>
            <a:ext cx="5814953" cy="4710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728" y="1854461"/>
            <a:ext cx="4710112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40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1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Этапы выполнения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9590"/>
            <a:ext cx="4197824" cy="43513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Подобрать материалы для ангела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Сделать выкройку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Вырезать детали из  фетра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Сшить детали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Выполнить декор ангела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24360"/>
          <a:stretch/>
        </p:blipFill>
        <p:spPr>
          <a:xfrm>
            <a:off x="4429165" y="1885186"/>
            <a:ext cx="2666218" cy="41248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6725" y="2218826"/>
            <a:ext cx="4762500" cy="34575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4565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Вырезаем детали из фетра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0926" y="1940971"/>
            <a:ext cx="5347426" cy="4064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990" y="1354117"/>
            <a:ext cx="4912057" cy="49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08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Сшивание деталей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6980" y="1460311"/>
            <a:ext cx="5923722" cy="3518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156" y="146031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951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202</Words>
  <Application>Microsoft Office PowerPoint</Application>
  <PresentationFormat>Произвольный</PresentationFormat>
  <Paragraphs>40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Рождественский ангел</vt:lpstr>
      <vt:lpstr>Слайд 2</vt:lpstr>
      <vt:lpstr>Как изображали ангела в изобразительном искусстве</vt:lpstr>
      <vt:lpstr>Как изготавливали куколку - ангела</vt:lpstr>
      <vt:lpstr>Как изготавливали куколку - ангела</vt:lpstr>
      <vt:lpstr>Выбираем ангелочка, которого будем шить</vt:lpstr>
      <vt:lpstr>Этапы выполнения</vt:lpstr>
      <vt:lpstr>Вырезаем детали из фетра </vt:lpstr>
      <vt:lpstr>Сшивание деталей </vt:lpstr>
      <vt:lpstr>Вышиваем личико ангела</vt:lpstr>
      <vt:lpstr>Вырезаем и пришиваем крылышки ангелу</vt:lpstr>
      <vt:lpstr>Декорируем ангела</vt:lpstr>
      <vt:lpstr>Часть 2. Панно из фетра «Рождественский ангел»</vt:lpstr>
      <vt:lpstr>Примеры работ </vt:lpstr>
      <vt:lpstr>Слайд 15</vt:lpstr>
      <vt:lpstr>Слайд 16</vt:lpstr>
      <vt:lpstr>Слайд 17</vt:lpstr>
      <vt:lpstr>Наклеить на лист картона синий фетр или ткань</vt:lpstr>
      <vt:lpstr>Вырезать из белого фетра или ткани сугробы, домики и ёлки</vt:lpstr>
      <vt:lpstr>Приклеить на фон: сугробы, домики и ёлочки</vt:lpstr>
      <vt:lpstr>Приклеить ангелочка, летящим по небу</vt:lpstr>
      <vt:lpstr>Добавить дополнительные детали:  звездочки, снежинки – пайетки, или стразы клеевые</vt:lpstr>
      <vt:lpstr>Задание: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Рождественский ангел</dc:title>
  <dc:creator>User</dc:creator>
  <cp:lastModifiedBy>123</cp:lastModifiedBy>
  <cp:revision>24</cp:revision>
  <dcterms:created xsi:type="dcterms:W3CDTF">2021-01-11T14:38:58Z</dcterms:created>
  <dcterms:modified xsi:type="dcterms:W3CDTF">2021-01-28T06:32:37Z</dcterms:modified>
</cp:coreProperties>
</file>