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DC1F9-2B26-45E1-9E25-1D3F1D831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435B23-C4B6-4F63-A045-8BF26A3D5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AD7CF6-6041-4018-9511-671E07EF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7CC1-EDD2-4D6D-ABB1-2B368015C366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C1F7A1-84BD-4267-9DF6-3013120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12EC99-0E18-42C5-99EA-4AEAB88E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CF24-61A7-4736-BDB6-662013A5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6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2EFA0-2625-4A5D-AF12-6099A3C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C584AF-6D79-4D2C-99D7-B2AAAA434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BFED95-532D-4CBB-A592-DBC12138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7CC1-EDD2-4D6D-ABB1-2B368015C366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1C8631-010B-4053-AA09-7E3A5DD1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8B998-3FD2-4F51-84AD-40FD73F2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CF24-61A7-4736-BDB6-662013A5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0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97385C-B3E6-4021-B70C-784EBB2E1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18719D-7864-45E3-AEBE-06B2DB46B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C05C35-F37A-43A5-BA01-690264C9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7CC1-EDD2-4D6D-ABB1-2B368015C366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AF549A-B98C-483D-B971-C6EA4893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07DC64-8A30-4E0A-A73E-2B87979B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CF24-61A7-4736-BDB6-662013A5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98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1D9C7-7579-4495-AB72-CCC1DE06D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7D73D-ECCF-4E76-B233-B5D9B1096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F133B5-304C-400E-B45E-DF7C540B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7CC1-EDD2-4D6D-ABB1-2B368015C366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D4E4EF-D511-4262-B869-9902D101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2F2AE4-8040-46F1-9708-01C0B2B4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CF24-61A7-4736-BDB6-662013A5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5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C15C6-1BC8-4329-80CF-12CBAB20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F26B04-D5A2-4977-BA69-658C39648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7FC63C-CF87-499B-B6DB-EC38439C3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7CC1-EDD2-4D6D-ABB1-2B368015C366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4FAF13-79CE-492B-8656-5BEF6C5C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12458-E9BD-465B-831C-C4BA1AB3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CF24-61A7-4736-BDB6-662013A5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58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1E226-27DA-4C41-8406-35BA27B5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D3A02-99D6-4D27-97F7-BE7FD75F6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28B4E8-3D9C-49DD-AD99-9AAB6EA6D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146958-4623-4C7B-A598-47165F5D8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7CC1-EDD2-4D6D-ABB1-2B368015C366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9BE49D-B384-44E4-B6EE-657F3B92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36A94-F844-4CBA-9512-3A8F0419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CF24-61A7-4736-BDB6-662013A5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55260-50A2-4F0F-85C4-451CBBA4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215DC2-6712-4884-AF36-BF608F30B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D8D49C-8360-4F0D-B358-28AB8DE65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D60AD1-4669-41EB-997B-0D01C2E36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614757-F1AF-4078-9142-4A31DBD45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66265D-4D30-4E82-8604-F19EF97C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7CC1-EDD2-4D6D-ABB1-2B368015C366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B69083-38B1-4A6F-99E0-8A96EE984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CDE8B1-A708-4A34-8FCB-6B682105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CF24-61A7-4736-BDB6-662013A5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1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3687E-E658-43FE-B1E8-A6E68D7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6C24C0-3F1E-4103-A473-6126F7544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7CC1-EDD2-4D6D-ABB1-2B368015C366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D4B39B-EDB3-4A23-B937-C6460CB38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EC470B-11CD-44E3-AB52-8492F825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CF24-61A7-4736-BDB6-662013A5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3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F59CA9-9BCC-46A5-B852-311C2335A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7CC1-EDD2-4D6D-ABB1-2B368015C366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B21DA65-F42E-44EF-9A96-DD7D037B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ACA9FC-4183-4DFF-8F8B-460CFD42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CF24-61A7-4736-BDB6-662013A5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3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074D6-51D9-4D24-A94C-892CD52C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58A52-3709-425F-9FC6-A27622C9D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6FAB1A-BED2-4BB5-9CEE-7413F12D4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DA4A8B-30C2-411D-9D54-EFDD65EC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7CC1-EDD2-4D6D-ABB1-2B368015C366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2DDF8E-34A2-40A7-91FC-55169CD1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BBE167-C3EA-4E4E-9955-A09FCC76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CF24-61A7-4736-BDB6-662013A5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0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F267E-9A05-4EC6-B3EB-340AEF8C0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E6DEBB-F057-488A-A2AB-520D4BE39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16CA60-F95A-4D84-9CE7-0DB247CC5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5EC731-1F77-4933-B7E4-B36814CB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7CC1-EDD2-4D6D-ABB1-2B368015C366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F81DE6-7329-4357-9F69-04CC28B8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C25B92-E1D4-4D44-9762-33EFD5C2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CF24-61A7-4736-BDB6-662013A5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2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53D51-F22D-42C8-80F2-85DEFC03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484525-0042-4B43-9BBD-2F61DCF2A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A795B6-B525-4869-8B79-51BFCB231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7CC1-EDD2-4D6D-ABB1-2B368015C366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E01CDD-15A7-487A-8078-169C2FAD6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2E2AFA-5E8F-4036-9F88-04F9A16A8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ACF24-61A7-4736-BDB6-662013A50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37B2A-62B5-4052-889E-815E99A2E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170"/>
            <a:ext cx="9144000" cy="1532061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Пластика фигуры человека</a:t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CFB1E2-0F6B-42C2-9C8D-B1247B8C6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253" y="1936909"/>
            <a:ext cx="6157494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0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0D98-BED8-4753-AEE3-575565FC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FF0000"/>
                </a:solidFill>
              </a:rPr>
              <a:t>Задание: Выполнить наброски фигуры человека в движении по репродукции. Материал карандаш. Формат А-4.Выполнить 4 наброска </a:t>
            </a:r>
            <a:r>
              <a:rPr lang="ru-RU" sz="2700" dirty="0"/>
              <a:t>.(</a:t>
            </a:r>
            <a:r>
              <a:rPr lang="ru-RU" sz="2700" i="1" dirty="0"/>
              <a:t>можно выбрать свои репродукции для работы)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CC7CE3-244C-4817-9401-99B8716A6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698" y="1778655"/>
            <a:ext cx="2698531" cy="404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A722AF-1F56-43B2-9E5C-CD2DE59A8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667" y="1657645"/>
            <a:ext cx="3132477" cy="25059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13A8E1-0810-4ED1-B2CA-0F904D5A4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2877" y="4163626"/>
            <a:ext cx="2534575" cy="2534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D6130F-F779-47DE-BD1D-E321649BDF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87" r="23260"/>
          <a:stretch/>
        </p:blipFill>
        <p:spPr>
          <a:xfrm>
            <a:off x="6506624" y="3505539"/>
            <a:ext cx="2244263" cy="2987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2D678F-0B44-495F-8360-09F7A8BB992E}"/>
              </a:ext>
            </a:extLst>
          </p:cNvPr>
          <p:cNvSpPr txBox="1"/>
          <p:nvPr/>
        </p:nvSpPr>
        <p:spPr>
          <a:xfrm>
            <a:off x="0" y="5993421"/>
            <a:ext cx="65935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Примечание: увеличьте репродукции до размера не меньше А-5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9E953B32-96BB-453E-B160-AAC99B148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38529" y="2078838"/>
            <a:ext cx="2816774" cy="348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7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97B36-8DBB-4F95-A609-A0E892C6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ED2519-3A0A-48C2-B72B-684C9502C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311" y="305000"/>
            <a:ext cx="4351338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D86500-D76C-40EB-A4B4-F47D118AF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220" y="305000"/>
            <a:ext cx="4458418" cy="30317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BD328C-9785-4F62-B1C6-5780B4F76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058" y="3292475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8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86017B26-03AD-42B6-883C-11ACD355D0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97735" y="845598"/>
            <a:ext cx="3575872" cy="5166803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C34AE664-BA82-46A4-87DE-143849477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422473"/>
            <a:ext cx="5183188" cy="56890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400" i="1" dirty="0"/>
              <a:t>Сначала вспомним, что нужно выполнить компоновку на альбомном листе фигуры.</a:t>
            </a:r>
          </a:p>
          <a:p>
            <a:r>
              <a:rPr lang="ru-RU" sz="2400" i="1" dirty="0"/>
              <a:t>Схематично определить движение позвоночника, головы, грудной клетки, тазобедренного сустава, в форме кругов.                      Прямыми линиями намечаем  направление ног ,рук.</a:t>
            </a:r>
          </a:p>
          <a:p>
            <a:r>
              <a:rPr lang="ru-RU" sz="2400" i="1" dirty="0"/>
              <a:t>Овалами намечаем мышцы.</a:t>
            </a:r>
          </a:p>
          <a:p>
            <a:r>
              <a:rPr lang="ru-RU" sz="2400" i="1" dirty="0"/>
              <a:t>Определяем направление ступней, кистей рук.</a:t>
            </a:r>
          </a:p>
          <a:p>
            <a:endParaRPr lang="ru-RU" sz="2400" i="1" dirty="0"/>
          </a:p>
          <a:p>
            <a:r>
              <a:rPr lang="ru-RU" b="1" i="1" dirty="0">
                <a:solidFill>
                  <a:srgbClr val="FF0000"/>
                </a:solidFill>
              </a:rPr>
              <a:t>На этом этапе сделать фото рисунка , выслать для контроля.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2848C4-F876-4472-B5E5-578855454D88}"/>
              </a:ext>
            </a:extLst>
          </p:cNvPr>
          <p:cNvSpPr txBox="1"/>
          <p:nvPr/>
        </p:nvSpPr>
        <p:spPr>
          <a:xfrm>
            <a:off x="1358283" y="422473"/>
            <a:ext cx="368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Пример предварительного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18472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FD08A5-107D-45C9-8478-AE322470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24" y="290512"/>
            <a:ext cx="9753600" cy="6276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64DB26-0BDD-403F-A67F-370452310605}"/>
              </a:ext>
            </a:extLst>
          </p:cNvPr>
          <p:cNvSpPr txBox="1"/>
          <p:nvPr/>
        </p:nvSpPr>
        <p:spPr>
          <a:xfrm>
            <a:off x="3231472" y="166225"/>
            <a:ext cx="663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 схематичного наброска фигуры человека </a:t>
            </a:r>
          </a:p>
        </p:txBody>
      </p:sp>
    </p:spTree>
    <p:extLst>
      <p:ext uri="{BB962C8B-B14F-4D97-AF65-F5344CB8AC3E}">
        <p14:creationId xmlns:p14="http://schemas.microsoft.com/office/powerpoint/2010/main" val="286046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98E4DDBF-F4A0-402D-9929-CC41D328E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853829"/>
            <a:ext cx="5183188" cy="36845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/>
              <a:t>Далее уточняем  пластику  фигуры  по репродукции.</a:t>
            </a:r>
          </a:p>
          <a:p>
            <a:r>
              <a:rPr lang="ru-RU" i="1" dirty="0"/>
              <a:t>Уточняем пропорции.  Модуль измерения –голова.</a:t>
            </a:r>
          </a:p>
          <a:p>
            <a:r>
              <a:rPr lang="ru-RU" i="1" dirty="0"/>
              <a:t>Введение легкого тона 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8B6815-BC1D-4729-A9CE-B3688D2A7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33" y="761472"/>
            <a:ext cx="3481118" cy="43529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22923B-C26D-46BB-BCC1-918A1792E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309" y="3237621"/>
            <a:ext cx="4200508" cy="34872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1BA837-A25F-4917-9A43-DE7987298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976" y="3237621"/>
            <a:ext cx="2282639" cy="30070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441B05-CCEA-41BA-BF30-3F5A84548D6D}"/>
              </a:ext>
            </a:extLst>
          </p:cNvPr>
          <p:cNvSpPr txBox="1"/>
          <p:nvPr/>
        </p:nvSpPr>
        <p:spPr>
          <a:xfrm>
            <a:off x="639192" y="5755569"/>
            <a:ext cx="477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Работы сдать не позднее пятницы до 16.00</a:t>
            </a:r>
          </a:p>
        </p:txBody>
      </p:sp>
    </p:spTree>
    <p:extLst>
      <p:ext uri="{BB962C8B-B14F-4D97-AF65-F5344CB8AC3E}">
        <p14:creationId xmlns:p14="http://schemas.microsoft.com/office/powerpoint/2010/main" val="118328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134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Пластика фигуры человека </vt:lpstr>
      <vt:lpstr>Задание: Выполнить наброски фигуры человека в движении по репродукции. Материал карандаш. Формат А-4.Выполнить 4 наброска .(можно выбрать свои репродукции для работы)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Зарисовка фигуры человека в интерьере.</dc:title>
  <dc:creator>анна захарова</dc:creator>
  <cp:lastModifiedBy>анна захарова</cp:lastModifiedBy>
  <cp:revision>7</cp:revision>
  <dcterms:created xsi:type="dcterms:W3CDTF">2021-01-11T16:49:40Z</dcterms:created>
  <dcterms:modified xsi:type="dcterms:W3CDTF">2021-01-11T18:01:44Z</dcterms:modified>
</cp:coreProperties>
</file>