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DC59-6844-4BCC-B6FA-34623DC8D6FF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B573-286A-44B2-814C-F6B8F55D659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44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DC59-6844-4BCC-B6FA-34623DC8D6FF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B573-286A-44B2-814C-F6B8F55D6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32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DC59-6844-4BCC-B6FA-34623DC8D6FF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B573-286A-44B2-814C-F6B8F55D6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39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DC59-6844-4BCC-B6FA-34623DC8D6FF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B573-286A-44B2-814C-F6B8F55D6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38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DC59-6844-4BCC-B6FA-34623DC8D6FF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B573-286A-44B2-814C-F6B8F55D659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47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DC59-6844-4BCC-B6FA-34623DC8D6FF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B573-286A-44B2-814C-F6B8F55D6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95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DC59-6844-4BCC-B6FA-34623DC8D6FF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B573-286A-44B2-814C-F6B8F55D6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823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DC59-6844-4BCC-B6FA-34623DC8D6FF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B573-286A-44B2-814C-F6B8F55D6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977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DC59-6844-4BCC-B6FA-34623DC8D6FF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B573-286A-44B2-814C-F6B8F55D6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981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BFBDC59-6844-4BCC-B6FA-34623DC8D6FF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2FB573-286A-44B2-814C-F6B8F55D6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10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DC59-6844-4BCC-B6FA-34623DC8D6FF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B573-286A-44B2-814C-F6B8F55D6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042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BFBDC59-6844-4BCC-B6FA-34623DC8D6FF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72FB573-286A-44B2-814C-F6B8F55D659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69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Азбука Композиции:</a:t>
            </a:r>
            <a:br>
              <a:rPr lang="ru-RU" dirty="0" smtClean="0"/>
            </a:br>
            <a:r>
              <a:rPr lang="ru-RU" dirty="0" smtClean="0"/>
              <a:t>понятия, определения.</a:t>
            </a:r>
            <a:br>
              <a:rPr lang="ru-RU" dirty="0" smtClean="0"/>
            </a:br>
            <a:r>
              <a:rPr lang="ru-RU" dirty="0" smtClean="0"/>
              <a:t>Ассоциации.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Задание для 1 </a:t>
            </a:r>
            <a:r>
              <a:rPr lang="ru-RU" dirty="0" err="1" smtClean="0"/>
              <a:t>кл</a:t>
            </a:r>
            <a:r>
              <a:rPr lang="ru-RU" dirty="0" smtClean="0"/>
              <a:t>. «Дизайн одежды» по предмету: Основы художественной грамоты</a:t>
            </a:r>
          </a:p>
          <a:p>
            <a:r>
              <a:rPr lang="ru-RU" dirty="0" smtClean="0"/>
              <a:t>Преподаватель: </a:t>
            </a:r>
            <a:r>
              <a:rPr lang="ru-RU" dirty="0" err="1" smtClean="0"/>
              <a:t>Сорогина</a:t>
            </a:r>
            <a:r>
              <a:rPr lang="ru-RU" dirty="0" smtClean="0"/>
              <a:t> Надежда Александровна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24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589" y="2002752"/>
            <a:ext cx="11307156" cy="4023360"/>
          </a:xfrm>
        </p:spPr>
        <p:txBody>
          <a:bodyPr/>
          <a:lstStyle/>
          <a:p>
            <a:r>
              <a:rPr lang="ru-RU" dirty="0" smtClean="0"/>
              <a:t>1. Ознакомиться с нижеизложенным материалом</a:t>
            </a:r>
          </a:p>
          <a:p>
            <a:r>
              <a:rPr lang="ru-RU" dirty="0" smtClean="0"/>
              <a:t>2. Выполнить упражнение согласно заданному условию.</a:t>
            </a:r>
          </a:p>
          <a:p>
            <a:r>
              <a:rPr lang="ru-RU" dirty="0" smtClean="0"/>
              <a:t>Материалы: клей-карандаш, ножницы, цветная двусторонняя бумага, фломастеры, формат А4.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25.01.21</a:t>
            </a:r>
            <a:r>
              <a:rPr lang="ru-RU" dirty="0" smtClean="0"/>
              <a:t>  - Выполнить и сдать готовую работу до 18:00 в виде фото на </a:t>
            </a:r>
            <a:r>
              <a:rPr lang="en-US" dirty="0" smtClean="0"/>
              <a:t>WhatsApp </a:t>
            </a:r>
            <a:r>
              <a:rPr lang="ru-RU" dirty="0" smtClean="0"/>
              <a:t>89827314763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175" y="-197193"/>
            <a:ext cx="3418898" cy="273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36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044" y="-139963"/>
            <a:ext cx="10058400" cy="1450757"/>
          </a:xfrm>
        </p:spPr>
        <p:txBody>
          <a:bodyPr/>
          <a:lstStyle/>
          <a:p>
            <a:r>
              <a:rPr lang="ru-RU" dirty="0" smtClean="0"/>
              <a:t>Вспомним, что такое «Композиция»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Композиция </a:t>
            </a:r>
            <a:r>
              <a:rPr lang="ru-RU" dirty="0"/>
              <a:t>(лат – сочинение, соединение) – построение произведения (построение изображения на картинной плоскости</a:t>
            </a:r>
            <a:r>
              <a:rPr lang="ru-RU" dirty="0" smtClean="0"/>
              <a:t>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 </a:t>
            </a:r>
            <a:r>
              <a:rPr lang="ru-RU" b="1" i="1" dirty="0"/>
              <a:t>В изобразительном искусстве композиция</a:t>
            </a:r>
            <a:r>
              <a:rPr lang="ru-RU" dirty="0"/>
              <a:t> отвечает за грамотное распределение элементов (фигур, предметов, пятен, объёмов, цветов, света и тени, деталей, направлений и т. д.) в плоскости картины. Это своеобразный “скелет” произведения, выявляющий его образный смысл. При помощи композиции произведение изобразительного искусства приобретает цельность, законченность, взаимосвязь всех элементов и подчинение всего этого основной идее картины.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75" y="775854"/>
            <a:ext cx="670618" cy="167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79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258262"/>
            <a:ext cx="6229667" cy="479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Законы композиции. Определения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Целостность – предметы на рисунке воспринимаются, как единое целое, ни одна из частей работы не кажется лишней, где нет хаотичности.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Композиционный центр (смысловой центр).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Контраст (цветовой: светлый-темный; контраст величин: маленькое-большое; смысловой: между положительными и отрицательными героями).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Статика- это состояние равновесия и покоя.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Динамика – это движение.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Симметрия – равномерное размещение элементов относительно оси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Асимметрия – неравномерное размещение элементов.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45" y="3973944"/>
            <a:ext cx="2960255" cy="222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36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67942"/>
          </a:xfrm>
        </p:spPr>
        <p:txBody>
          <a:bodyPr/>
          <a:lstStyle/>
          <a:p>
            <a:r>
              <a:rPr lang="ru-RU" dirty="0" smtClean="0"/>
              <a:t>Ассоциативная композиция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Ассоциативная композиция - психологическая </a:t>
            </a:r>
            <a:r>
              <a:rPr lang="ru-RU" sz="2400" dirty="0"/>
              <a:t>связь представлений о различных предметах и явлениях, выработанных жизненным опытом. Фактически каждый предмет вызывает какую-либо </a:t>
            </a:r>
            <a:r>
              <a:rPr lang="ru-RU" sz="2400" b="1" dirty="0"/>
              <a:t>ассоциацию</a:t>
            </a:r>
            <a:r>
              <a:rPr lang="ru-RU" sz="2400" dirty="0"/>
              <a:t>, каждая форма выражает определенный характер (Самолёт — птица; Египетские пирамиды — горы; подводная лодка — рыба</a:t>
            </a:r>
            <a:r>
              <a:rPr lang="ru-RU" sz="2400" dirty="0" smtClean="0"/>
              <a:t>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Ассоциации развивают в нас фантазию.</a:t>
            </a:r>
            <a:r>
              <a:rPr lang="ru-RU" sz="2400" dirty="0"/>
              <a:t>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59378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172" y="-58204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Упражнение№1 </a:t>
            </a:r>
            <a:r>
              <a:rPr lang="ru-RU" sz="3600" dirty="0" smtClean="0"/>
              <a:t>Создаем ассоциативную композицию из хаотично нарезанной цветной бумаги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644" y="1392553"/>
            <a:ext cx="6144029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1. Берем несколько цветов цветной бумаги (лучше двусторонней, чтобы можно было переворачивать детали при подборе в композиции) (3шт) размером 10*10см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2. Режем с помощью ножниц в разных направлениях (чтоб получились разные формы.) не слишком мелко и не слишком крупно.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3. Из полученных кусочков составляем любой пришедший в голову образ (это может быть какой-то предмет или животное, или еще что-либо, не ограничивай себя в фантазиях!).  Приклеиваем с помощью клея на формат А4. остальную часть дорисовываем с помощью фломастеров.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" t="7273" r="7785" b="10909"/>
          <a:stretch/>
        </p:blipFill>
        <p:spPr>
          <a:xfrm rot="5400000">
            <a:off x="5895885" y="2296379"/>
            <a:ext cx="3881413" cy="26464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4" t="15757" r="10056" b="15454"/>
          <a:stretch/>
        </p:blipFill>
        <p:spPr>
          <a:xfrm rot="5400000">
            <a:off x="8711595" y="2184262"/>
            <a:ext cx="4019948" cy="273211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513382" y="1678881"/>
            <a:ext cx="7200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1.</a:t>
            </a:r>
          </a:p>
          <a:p>
            <a:pPr algn="ctr"/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367560" y="1540347"/>
            <a:ext cx="7200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</a:t>
            </a:r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</a:t>
            </a:r>
          </a:p>
          <a:p>
            <a:pPr algn="ctr"/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8422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1" t="12067" r="2648" b="9145"/>
          <a:stretch/>
        </p:blipFill>
        <p:spPr>
          <a:xfrm rot="5400000">
            <a:off x="6052837" y="1410146"/>
            <a:ext cx="5443418" cy="367607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7"/>
          <a:stretch/>
        </p:blipFill>
        <p:spPr>
          <a:xfrm rot="5400000">
            <a:off x="1433998" y="1120454"/>
            <a:ext cx="4622693" cy="44057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38219" y="1131471"/>
            <a:ext cx="7200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3</a:t>
            </a:r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</a:t>
            </a:r>
          </a:p>
          <a:p>
            <a:pPr algn="ctr"/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38292" y="697362"/>
            <a:ext cx="7200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4</a:t>
            </a:r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</a:t>
            </a:r>
          </a:p>
          <a:p>
            <a:pPr algn="ctr"/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255" y="5624116"/>
            <a:ext cx="5855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Обратите внимание, что не все вырезанные фигуры нашли свое применение – не подошла форма.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512045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88</TotalTime>
  <Words>326</Words>
  <Application>Microsoft Office PowerPoint</Application>
  <PresentationFormat>Широкоэкранный</PresentationFormat>
  <Paragraphs>32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Ретро</vt:lpstr>
      <vt:lpstr>Азбука Композиции: понятия, определения. Ассоциации.</vt:lpstr>
      <vt:lpstr>ЗАДАНИЕ:</vt:lpstr>
      <vt:lpstr>Вспомним, что такое «Композиция»</vt:lpstr>
      <vt:lpstr>Законы композиции. Определения</vt:lpstr>
      <vt:lpstr>Ассоциативная композиция</vt:lpstr>
      <vt:lpstr>Упражнение№1 Создаем ассоциативную композицию из хаотично нарезанной цветной бумаги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Азбука Композиции</dc:title>
  <dc:creator>User</dc:creator>
  <cp:lastModifiedBy>User</cp:lastModifiedBy>
  <cp:revision>8</cp:revision>
  <dcterms:created xsi:type="dcterms:W3CDTF">2021-01-25T05:46:30Z</dcterms:created>
  <dcterms:modified xsi:type="dcterms:W3CDTF">2021-01-25T07:15:19Z</dcterms:modified>
</cp:coreProperties>
</file>