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77" r:id="rId3"/>
    <p:sldId id="257" r:id="rId4"/>
    <p:sldId id="259" r:id="rId5"/>
    <p:sldId id="258" r:id="rId6"/>
    <p:sldId id="261" r:id="rId7"/>
    <p:sldId id="262" r:id="rId8"/>
    <p:sldId id="263" r:id="rId9"/>
    <p:sldId id="264" r:id="rId10"/>
    <p:sldId id="271" r:id="rId11"/>
    <p:sldId id="267" r:id="rId12"/>
    <p:sldId id="268" r:id="rId13"/>
    <p:sldId id="269" r:id="rId14"/>
    <p:sldId id="270" r:id="rId15"/>
    <p:sldId id="272" r:id="rId16"/>
    <p:sldId id="273" r:id="rId17"/>
    <p:sldId id="265" r:id="rId18"/>
    <p:sldId id="266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32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22311-4E06-405D-8987-1BE09772E649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CD72-1E2B-4934-9B01-AA7EE30F14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61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 временем мойры понимаются как рок ("то, что изречено") и судьба ("то, что суждено"); это темная сила, которая не имеет отчетливого облика. Наиболее распространенный миф — это миф о трех сестрах-мойрах, дочерях Ночи, породившей также Смерть, Гипноса, Немезиду, Эриду и Гесперид. Их имена — </a:t>
            </a:r>
            <a:r>
              <a:rPr lang="ru-RU" dirty="0" err="1" smtClean="0"/>
              <a:t>Лахесис</a:t>
            </a:r>
            <a:r>
              <a:rPr lang="ru-RU" dirty="0" smtClean="0"/>
              <a:t> ("дающая жребий"), </a:t>
            </a:r>
            <a:r>
              <a:rPr lang="ru-RU" dirty="0" err="1" smtClean="0"/>
              <a:t>Клото</a:t>
            </a:r>
            <a:r>
              <a:rPr lang="ru-RU" dirty="0" smtClean="0"/>
              <a:t> ("прядущая") и </a:t>
            </a:r>
            <a:r>
              <a:rPr lang="ru-RU" dirty="0" err="1" smtClean="0"/>
              <a:t>Атропос</a:t>
            </a:r>
            <a:r>
              <a:rPr lang="ru-RU" dirty="0" smtClean="0"/>
              <a:t> ("неотвратимая")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3CD72-1E2B-4934-9B01-AA7EE30F14B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3CD72-1E2B-4934-9B01-AA7EE30F14B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smtClean="0"/>
              <a:t>ВАСНЕЦОВ Виктор Михайлович [3(15). 5.1848, с. </a:t>
            </a:r>
            <a:r>
              <a:rPr lang="ru-RU" dirty="0" err="1" smtClean="0"/>
              <a:t>Лопьял</a:t>
            </a:r>
            <a:r>
              <a:rPr lang="ru-RU" dirty="0" smtClean="0"/>
              <a:t> - 23.7.1926, Москва], русский живописец. Учился в Петербурге в Рисовальной школе Общества поощрения художеств (1867-68) у И. Н. Крамского и в АХ (1868-75), действительным членом которой стал в 1893.</a:t>
            </a:r>
          </a:p>
          <a:p>
            <a:endParaRPr lang="ru-RU" dirty="0" smtClean="0"/>
          </a:p>
          <a:p>
            <a:r>
              <a:rPr lang="ru-RU" dirty="0" smtClean="0"/>
              <a:t>С 1878 член Товарищества передвижников. Посетил Францию (1876) и Италию (1885). Жил в Петербурге и Москве. В годы учёбы выполнял рисунки для журналов и дешёвых народных изделий ("Народная азбука" </a:t>
            </a:r>
            <a:r>
              <a:rPr lang="ru-RU" dirty="0" err="1" smtClean="0"/>
              <a:t>Столпянского</a:t>
            </a:r>
            <a:r>
              <a:rPr lang="ru-RU" dirty="0" smtClean="0"/>
              <a:t>, изд. в 1867; "Тарас </a:t>
            </a:r>
            <a:r>
              <a:rPr lang="ru-RU" dirty="0" err="1" smtClean="0"/>
              <a:t>Бульба</a:t>
            </a:r>
            <a:r>
              <a:rPr lang="ru-RU" dirty="0" smtClean="0"/>
              <a:t>" Н. В. Гоголя, изд. в 1874). В 1870-е гг. выступил с небольшими жанровыми картинами, тщательно написанными преимущественно в серовато-коричневой цветовой гамме. В сценках уличной и домашней жизни мелких купцов и чиновников, городской бедноты и крестьян Васнецов с большой наблюдательностью запечатлел различные типы современного ему общества ("С квартиры на квартиру", 1876, "Военная телеграмма", 1878,- обе в Третьяковской </a:t>
            </a:r>
            <a:r>
              <a:rPr lang="ru-RU" dirty="0" err="1" smtClean="0"/>
              <a:t>гал</a:t>
            </a:r>
            <a:r>
              <a:rPr lang="ru-RU" dirty="0" smtClean="0"/>
              <a:t>.). </a:t>
            </a:r>
          </a:p>
          <a:p>
            <a:endParaRPr lang="ru-RU" dirty="0" smtClean="0"/>
          </a:p>
          <a:p>
            <a:r>
              <a:rPr lang="ru-RU" dirty="0" smtClean="0"/>
              <a:t>В 1880-е гг., оставив жанровую живопись, создавал произведения на темы национальной истории, русских былин и народных сказок, посвятив им почти полностью всё своё дальнейшее творчество. Одним из первых русских художников обратившись к русскому фольклору, Васнецов стремился придать эпический характер своим произведениям, в поэтической форме воплотить вековые народные идеалы и высокие патриотические чувства. </a:t>
            </a:r>
          </a:p>
          <a:p>
            <a:endParaRPr lang="ru-RU" dirty="0" smtClean="0"/>
          </a:p>
          <a:p>
            <a:r>
              <a:rPr lang="ru-RU" dirty="0" smtClean="0"/>
              <a:t>Васнецов создал картины "После побоища Игоря </a:t>
            </a:r>
            <a:r>
              <a:rPr lang="ru-RU" dirty="0" err="1" smtClean="0"/>
              <a:t>Святославича</a:t>
            </a:r>
            <a:r>
              <a:rPr lang="ru-RU" dirty="0" smtClean="0"/>
              <a:t> с половцами" (1880), "</a:t>
            </a:r>
            <a:r>
              <a:rPr lang="ru-RU" dirty="0" err="1" smtClean="0"/>
              <a:t>Алёнушка</a:t>
            </a:r>
            <a:r>
              <a:rPr lang="ru-RU" dirty="0" smtClean="0"/>
              <a:t>" (1881), проникнутая искренней поэтичностью, "Иван-царевич на сером волке" (1889), "Богатыри" (1881-98), исполненные веры в богатырские силы народа, "Царь Иван Васильевич Грозный" (1897, все в Третьяковской </a:t>
            </a:r>
            <a:r>
              <a:rPr lang="ru-RU" dirty="0" err="1" smtClean="0"/>
              <a:t>гал</a:t>
            </a:r>
            <a:r>
              <a:rPr lang="ru-RU" dirty="0" smtClean="0"/>
              <a:t>.). </a:t>
            </a:r>
          </a:p>
          <a:p>
            <a:endParaRPr lang="ru-RU" dirty="0" smtClean="0"/>
          </a:p>
          <a:p>
            <a:r>
              <a:rPr lang="ru-RU" dirty="0" smtClean="0"/>
              <a:t>С общей направленностью станковой живописи Васнецова 1880- 1890-х гг. тесно связаны его работы для театра. Отличающиеся </a:t>
            </a:r>
            <a:r>
              <a:rPr lang="ru-RU" dirty="0" err="1" smtClean="0"/>
              <a:t>народно-поэтическим</a:t>
            </a:r>
            <a:r>
              <a:rPr lang="ru-RU" dirty="0" smtClean="0"/>
              <a:t> складом декорации и костюмы к пьесе-сказке "Снегурочка" А. Н. Островского (поставлена в домашнем театре С. И. Мамонтова в 1882) и одноимённой опере Н. А. Римского-Корсакова (в Московской частной русской опере С. И. Мамонтова в 1886), исполненные по эскизам Васнецова,- пример творческой интерпретации подлинного археологического и </a:t>
            </a:r>
            <a:r>
              <a:rPr lang="ru-RU" dirty="0" err="1" smtClean="0"/>
              <a:t>этногр</a:t>
            </a:r>
            <a:r>
              <a:rPr lang="ru-RU" dirty="0" smtClean="0"/>
              <a:t> материала,- оказали большое влияние на развитие русского </a:t>
            </a:r>
            <a:r>
              <a:rPr lang="ru-RU" dirty="0" err="1" smtClean="0"/>
              <a:t>театрального-декорационного</a:t>
            </a:r>
            <a:r>
              <a:rPr lang="ru-RU" dirty="0" smtClean="0"/>
              <a:t> искусства в конце 19 - </a:t>
            </a:r>
            <a:r>
              <a:rPr lang="ru-RU" dirty="0" err="1" smtClean="0"/>
              <a:t>нач</a:t>
            </a:r>
            <a:r>
              <a:rPr lang="ru-RU" dirty="0" smtClean="0"/>
              <a:t>. 20 вв. Пейзажные фоны произведений Васнецова на сказочные и исторические темы, проникнутые глубоко национальным ощущением родной природы, то замечательные лирической непосредственностью её восприятия ("</a:t>
            </a:r>
            <a:r>
              <a:rPr lang="ru-RU" dirty="0" err="1" smtClean="0"/>
              <a:t>Алёнушка</a:t>
            </a:r>
            <a:r>
              <a:rPr lang="ru-RU" dirty="0" smtClean="0"/>
              <a:t>"), то эпические по характеру ("После побоища Игоря </a:t>
            </a:r>
            <a:r>
              <a:rPr lang="ru-RU" dirty="0" err="1" smtClean="0"/>
              <a:t>Святославича</a:t>
            </a:r>
            <a:r>
              <a:rPr lang="ru-RU" dirty="0" smtClean="0"/>
              <a:t> с половцами"), сыграли важную роль в развитии русской пейзажной живописи.</a:t>
            </a:r>
          </a:p>
          <a:p>
            <a:endParaRPr lang="ru-RU" dirty="0" smtClean="0"/>
          </a:p>
          <a:p>
            <a:r>
              <a:rPr lang="ru-RU" dirty="0" smtClean="0"/>
              <a:t>В 1883-85 Васнецов выполнил монументальное панно "Каменный век" для Исторического музея в Москве, в 1885-96 большую часть росписей Владимирского собора в Киеве. В росписях Владимирского собора Васнецов пытался внести духовное содержание и эмоциональность в традиционную систему церковной монументальной живописи, которая во 2-й половине 19 в. пришла в полный упадок. Живопись Васнецова в зрелый период, отличаясь стремлением к монументально-декоративному художественному языку, приглушённому звучанию обобщённых цветовых пятен, а порой и обращением к символике, предвосхищает позже получивший распространение в России стиль "модерн". </a:t>
            </a:r>
          </a:p>
          <a:p>
            <a:endParaRPr lang="ru-RU" dirty="0" smtClean="0"/>
          </a:p>
          <a:p>
            <a:r>
              <a:rPr lang="ru-RU" dirty="0" smtClean="0"/>
              <a:t>Васнецов исполнил также ряд портретов (А. М. Васнецова, 1878; Ивана Петрова, 1883; оба - в Третьяковской </a:t>
            </a:r>
            <a:r>
              <a:rPr lang="ru-RU" dirty="0" err="1" smtClean="0"/>
              <a:t>гал</a:t>
            </a:r>
            <a:r>
              <a:rPr lang="ru-RU" dirty="0" smtClean="0"/>
              <a:t>.), иллюстрации к "Песни о вещем Олеге" А. С. Пушкина (акварель, 1899, Литературный музей, Москва). По его рисункам сооружены церковь и сказочная "Избушка на курьих ножках" в Абрамцеве (под Москвой; 1883), выстроен фасад Третьяковской </a:t>
            </a:r>
            <a:r>
              <a:rPr lang="ru-RU" dirty="0" err="1" smtClean="0"/>
              <a:t>гал</a:t>
            </a:r>
            <a:r>
              <a:rPr lang="ru-RU" dirty="0" smtClean="0"/>
              <a:t>. (1902). В советское время Васнецов продолжал работать над народными сказочными темами ("Бой Добрыни Никитича с семиглавым Змеем Горынычем", 1918; "</a:t>
            </a:r>
            <a:r>
              <a:rPr lang="ru-RU" dirty="0" err="1" smtClean="0"/>
              <a:t>Кащей</a:t>
            </a:r>
            <a:r>
              <a:rPr lang="ru-RU" dirty="0" smtClean="0"/>
              <a:t> Бессмертный", 1917-26; обе картины - в Доме-музее В. М. Васнецова в Москве).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3CD72-1E2B-4934-9B01-AA7EE30F14BA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200756"/>
            <a:ext cx="7851648" cy="25077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Исторический жанр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 изобразительном искусстве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0381" y="2829902"/>
            <a:ext cx="4745489" cy="33354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 rot="10800000" flipV="1">
            <a:off x="5239601" y="6021288"/>
            <a:ext cx="3456384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i="1" dirty="0" smtClean="0"/>
              <a:t> </a:t>
            </a:r>
          </a:p>
          <a:p>
            <a:r>
              <a:rPr lang="ru-RU" sz="1200" i="1" dirty="0" smtClean="0"/>
              <a:t>Последний день Помпеи, 1830—1833, Брюллов, Государственный Русский музей</a:t>
            </a:r>
            <a:endParaRPr lang="ru-RU" sz="1200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870" y="717711"/>
            <a:ext cx="2272034" cy="51650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572429" y="5882789"/>
            <a:ext cx="1656184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i="1" dirty="0" smtClean="0"/>
              <a:t>К. Васильев. Князь Игорь, 1969</a:t>
            </a:r>
            <a:endParaRPr lang="ru-RU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ВАСНЕЦОВ Виктор Михайлович , русский живописец.</a:t>
            </a:r>
            <a:endParaRPr lang="ru-RU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3694" y="1935163"/>
            <a:ext cx="3056612" cy="43894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268760"/>
            <a:ext cx="6984776" cy="57832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dirty="0" smtClean="0"/>
              <a:t>Виктор Васнецов .Витязь на распутье, 1882</a:t>
            </a:r>
            <a:endParaRPr lang="ru-RU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2124869"/>
            <a:ext cx="7143750" cy="40100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96752"/>
            <a:ext cx="7200800" cy="65033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dirty="0" smtClean="0"/>
              <a:t>Виктор </a:t>
            </a:r>
            <a:r>
              <a:rPr lang="ru-RU" sz="2800" dirty="0" err="1" smtClean="0"/>
              <a:t>Васнецов.Ковер-самолет</a:t>
            </a:r>
            <a:r>
              <a:rPr lang="ru-RU" sz="2800" dirty="0" smtClean="0"/>
              <a:t>, 1880</a:t>
            </a:r>
            <a:endParaRPr lang="ru-RU" sz="28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2167731"/>
            <a:ext cx="7143750" cy="3924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340768"/>
            <a:ext cx="7056784" cy="50632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dirty="0" smtClean="0"/>
              <a:t>Виктор Васнецов. царевна, 1900-1926</a:t>
            </a:r>
            <a:endParaRPr lang="ru-RU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2458244"/>
            <a:ext cx="7143750" cy="33432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124744"/>
            <a:ext cx="5544616" cy="72234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800" dirty="0" smtClean="0"/>
              <a:t>Картина «Иван-царевич на сером волке». 1889</a:t>
            </a:r>
            <a:endParaRPr lang="ru-RU" sz="2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3775" y="1935163"/>
            <a:ext cx="3156449" cy="43894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1124744"/>
            <a:ext cx="4608512" cy="50405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dirty="0" smtClean="0"/>
              <a:t>Картина «Снегурочка». 1899</a:t>
            </a:r>
            <a:endParaRPr lang="ru-RU" sz="2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9642" y="1935163"/>
            <a:ext cx="3044715" cy="43894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57832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/>
              <a:t>Картина «Три царевны Подземного Царства». 1884</a:t>
            </a:r>
            <a:endParaRPr lang="ru-RU" sz="31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8569" y="1935163"/>
            <a:ext cx="6586862" cy="43894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704088"/>
            <a:ext cx="3600400" cy="11430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dirty="0" smtClean="0"/>
              <a:t>Константин Васильев.         Один</a:t>
            </a:r>
            <a:endParaRPr lang="ru-RU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276872"/>
            <a:ext cx="3077483" cy="43894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Подведем итоги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1.Что называют историческим жанром в живописи?</a:t>
            </a:r>
          </a:p>
          <a:p>
            <a:r>
              <a:rPr lang="ru-RU" dirty="0" smtClean="0"/>
              <a:t>2. Какова тематика картин исторического жанра?</a:t>
            </a:r>
          </a:p>
          <a:p>
            <a:r>
              <a:rPr lang="ru-RU" dirty="0" smtClean="0"/>
              <a:t>3.Назовите русских художников , писавших в историческом жанре.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g.labirint.ru/images/upl/borodinofiles/1752045/bf_803_4fc54b03ab45ec9a21f0e39959b5b8a1_13542636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352928" cy="556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278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Создать сюжетную композицию по типу «Исторический жанр» на формате А3:</a:t>
            </a:r>
          </a:p>
          <a:p>
            <a:pPr>
              <a:buFont typeface="Wingdings" pitchFamily="2" charset="2"/>
              <a:buChar char="q"/>
            </a:pPr>
            <a:r>
              <a:rPr lang="ru-RU" dirty="0"/>
              <a:t>в</a:t>
            </a:r>
            <a:r>
              <a:rPr lang="ru-RU" dirty="0" smtClean="0"/>
              <a:t>ыбрать исторический жанр; подобрать материал для создания более достоверного изображения, относящегося к той или иной эпохе.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Материал: </a:t>
            </a:r>
            <a:r>
              <a:rPr lang="ru-RU" dirty="0" err="1" smtClean="0"/>
              <a:t>акварель+акв.карандаши</a:t>
            </a:r>
            <a:r>
              <a:rPr lang="ru-RU" dirty="0" smtClean="0"/>
              <a:t>/гуашь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27.01.21 до 19:00 </a:t>
            </a:r>
            <a:r>
              <a:rPr lang="ru-RU" smtClean="0"/>
              <a:t>(29.01.21 до 12:00 </a:t>
            </a:r>
            <a:r>
              <a:rPr lang="ru-RU" dirty="0" smtClean="0"/>
              <a:t>для утренней группы) – создание эскизов;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03.02.21 (05.02.21 для утренней группы) – перенос эскиза на формат.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Все этапы жду по </a:t>
            </a:r>
            <a:r>
              <a:rPr lang="en-US" dirty="0" err="1" smtClean="0"/>
              <a:t>WhatsApp</a:t>
            </a:r>
            <a:r>
              <a:rPr lang="en-US" dirty="0" smtClean="0"/>
              <a:t> </a:t>
            </a:r>
            <a:r>
              <a:rPr lang="ru-RU" dirty="0" smtClean="0"/>
              <a:t>89827314763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5223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histrf.ru/uploads/media/relay/0001/13/9656cfc97320cf174909db36df8f86b5f58f703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8"/>
            <a:ext cx="6900670" cy="488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019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826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56992"/>
            <a:ext cx="8229600" cy="2967608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 smtClean="0"/>
              <a:t>Истори́ческая</a:t>
            </a:r>
            <a:r>
              <a:rPr lang="ru-RU" dirty="0" smtClean="0"/>
              <a:t> </a:t>
            </a:r>
            <a:r>
              <a:rPr lang="ru-RU" dirty="0" err="1" smtClean="0"/>
              <a:t>жи́вопись</a:t>
            </a:r>
            <a:r>
              <a:rPr lang="ru-RU" dirty="0" smtClean="0"/>
              <a:t> — жанр живописи, берущий свое начало в эпоху Ренессанса и включающий в себя произведения не только на сюжеты реальных событий, но также мифологические, библейские и евангельские картины. Изображает важные для отдельного народа или всего человечества события прошлого. Сюжетом зачастую является не реалистическое представление прошедших событий, а преднамеренное их прославление с целью создания исторического мифа.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481506" cy="2304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 rot="10800000" flipV="1">
            <a:off x="179512" y="2545306"/>
            <a:ext cx="2592288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i="1" dirty="0" smtClean="0"/>
              <a:t>" Суд царя Соломона"</a:t>
            </a:r>
          </a:p>
          <a:p>
            <a:r>
              <a:rPr lang="ru-RU" sz="1200" i="1" dirty="0" smtClean="0"/>
              <a:t>1854, Музей русского искусства,</a:t>
            </a:r>
          </a:p>
          <a:p>
            <a:r>
              <a:rPr lang="ru-RU" sz="1200" i="1" dirty="0" smtClean="0"/>
              <a:t>Киев, Украина. Ге</a:t>
            </a:r>
            <a:endParaRPr lang="ru-RU" sz="1200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71800" y="2276872"/>
            <a:ext cx="3384376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i="1" dirty="0" smtClean="0"/>
              <a:t>Мойры</a:t>
            </a:r>
          </a:p>
          <a:p>
            <a:r>
              <a:rPr lang="ru-RU" sz="1200" i="1" dirty="0" smtClean="0"/>
              <a:t>Дж. М. </a:t>
            </a:r>
            <a:r>
              <a:rPr lang="ru-RU" sz="1200" i="1" dirty="0" err="1" smtClean="0"/>
              <a:t>Стадвик</a:t>
            </a:r>
            <a:r>
              <a:rPr lang="ru-RU" sz="1200" i="1" dirty="0" smtClean="0"/>
              <a:t>, 1890 год</a:t>
            </a:r>
            <a:endParaRPr lang="ru-RU" sz="1200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188640"/>
            <a:ext cx="3360374" cy="20162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3" y="188640"/>
            <a:ext cx="2736305" cy="20162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Прямоугольник 9"/>
          <p:cNvSpPr/>
          <p:nvPr/>
        </p:nvSpPr>
        <p:spPr>
          <a:xfrm>
            <a:off x="6156176" y="2276872"/>
            <a:ext cx="2808312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i="1" dirty="0" smtClean="0"/>
              <a:t>Медуза Горгона</a:t>
            </a:r>
          </a:p>
          <a:p>
            <a:r>
              <a:rPr lang="ru-RU" sz="1200" i="1" dirty="0" smtClean="0"/>
              <a:t>Художница Анна </a:t>
            </a:r>
            <a:r>
              <a:rPr lang="ru-RU" sz="1200" i="1" dirty="0" err="1" smtClean="0"/>
              <a:t>Байбакова</a:t>
            </a:r>
            <a:endParaRPr lang="ru-RU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2981131" cy="23894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548680"/>
            <a:ext cx="2590800" cy="30956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548680"/>
            <a:ext cx="2627784" cy="21131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6300192" y="2708921"/>
            <a:ext cx="2664296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i="1" dirty="0" smtClean="0"/>
              <a:t>Минин и Пожарский. Освобождение Москвы</a:t>
            </a:r>
          </a:p>
          <a:p>
            <a:r>
              <a:rPr lang="ru-RU" sz="1200" i="1" dirty="0" smtClean="0"/>
              <a:t>правая часть триптиха</a:t>
            </a:r>
            <a:endParaRPr lang="ru-RU" sz="1200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2996952"/>
            <a:ext cx="3096344" cy="27699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i="1" dirty="0" smtClean="0"/>
              <a:t>Александр Невский</a:t>
            </a:r>
            <a:endParaRPr lang="ru-RU" sz="1200" i="1" dirty="0"/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3491880" y="3717032"/>
            <a:ext cx="2736304" cy="4602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i="1" dirty="0" smtClean="0"/>
              <a:t>Дмитрий Донской и </a:t>
            </a:r>
          </a:p>
          <a:p>
            <a:r>
              <a:rPr lang="ru-RU" sz="1200" i="1" dirty="0" smtClean="0"/>
              <a:t>Сергий Радонежский</a:t>
            </a:r>
            <a:endParaRPr lang="ru-RU" sz="1200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4509120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Картины исторического жанра живописи, выполненные </a:t>
            </a:r>
          </a:p>
          <a:p>
            <a:r>
              <a:rPr lang="ru-RU" dirty="0" smtClean="0"/>
              <a:t>художником Юрием </a:t>
            </a:r>
            <a:r>
              <a:rPr lang="ru-RU" dirty="0" err="1" smtClean="0"/>
              <a:t>Пантюхиным</a:t>
            </a:r>
            <a:r>
              <a:rPr lang="ru-RU" dirty="0" smtClean="0"/>
              <a:t>. Центральное место занимает  триптих "За Землю Русскую", посвященный истории России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1182164" y="2829528"/>
            <a:ext cx="2736304" cy="43204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200" i="1" dirty="0" smtClean="0"/>
              <a:t>"А. С. Пушкин в селе Михайловском"</a:t>
            </a:r>
            <a:br>
              <a:rPr lang="ru-RU" sz="1200" i="1" dirty="0" smtClean="0"/>
            </a:br>
            <a:r>
              <a:rPr lang="ru-RU" sz="1200" i="1" dirty="0" smtClean="0"/>
              <a:t>1875 Ге</a:t>
            </a:r>
            <a:endParaRPr lang="ru-RU" sz="12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5191" y="3261576"/>
            <a:ext cx="8229600" cy="3543672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Исторический жанр, один из основных жанров изобразительного, искусства, посвященный историческим событиям и деятелям, социально значимым явлениям в истории общества. Обращённый в основном к прошлому, исторический жанр включает также изображения недавних событий, историческое значение которых признано современниками. Основные виды произведений исторического жанра - исторические картины, росписи, рельефы, монументальная и станковая скульптура, миниатюра, книжная и станковая графика. Исторический жанр часто переплетается с другими жанрами - бытовым жанром (историко-бытовые изображения), портретом (изображения деятелей прошлого, портретно-исторические композиции), пейзажем ("исторический пейзаж").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112" y="56583"/>
            <a:ext cx="3672408" cy="27543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188640"/>
            <a:ext cx="1768057" cy="29163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6300192" y="2906300"/>
            <a:ext cx="2736305" cy="27699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 smtClean="0"/>
              <a:t>К. Васильев Маршал Жуков, 1974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24744"/>
            <a:ext cx="7632848" cy="72234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dirty="0" smtClean="0"/>
              <a:t>Запорожцы пишут письмо турецкому султану</a:t>
            </a:r>
            <a:br>
              <a:rPr lang="ru-RU" sz="1800" dirty="0" smtClean="0"/>
            </a:br>
            <a:r>
              <a:rPr lang="ru-RU" sz="1800" dirty="0" smtClean="0"/>
              <a:t>1878-1891. Русский музей, </a:t>
            </a:r>
            <a:r>
              <a:rPr lang="ru-RU" sz="1800" dirty="0" err="1" smtClean="0"/>
              <a:t>Санкт-Петербург.Репин</a:t>
            </a:r>
            <a:r>
              <a:rPr lang="ru-RU" sz="1800" dirty="0" smtClean="0"/>
              <a:t>  И.Е.</a:t>
            </a:r>
            <a:endParaRPr lang="ru-RU" sz="1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21" y="1935163"/>
            <a:ext cx="7458158" cy="43894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908720"/>
            <a:ext cx="7776864" cy="93836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800" dirty="0" smtClean="0"/>
              <a:t>Утро стрелецкой казни</a:t>
            </a:r>
            <a:br>
              <a:rPr lang="ru-RU" sz="2800" dirty="0" smtClean="0"/>
            </a:br>
            <a:r>
              <a:rPr lang="ru-RU" sz="2800" dirty="0" smtClean="0"/>
              <a:t>1881 год. Третьяковская галерея, Москва. Суриков В.</a:t>
            </a:r>
            <a:endParaRPr lang="ru-RU" sz="2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730" y="1935163"/>
            <a:ext cx="7592540" cy="43894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704088"/>
            <a:ext cx="6264696" cy="11430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dirty="0" smtClean="0"/>
              <a:t>Голгофа </a:t>
            </a:r>
            <a:r>
              <a:rPr lang="ru-RU" sz="2800" dirty="0" err="1" smtClean="0"/>
              <a:t>Вассерфассов</a:t>
            </a:r>
            <a:r>
              <a:rPr lang="ru-RU" sz="2800" dirty="0" smtClean="0"/>
              <a:t>. Около 1420—1430. Музей </a:t>
            </a:r>
            <a:r>
              <a:rPr lang="ru-RU" sz="2800" dirty="0" err="1" smtClean="0"/>
              <a:t>Вальрафа-Рихарца</a:t>
            </a:r>
            <a:r>
              <a:rPr lang="ru-RU" sz="2800" dirty="0" smtClean="0"/>
              <a:t>. Кёльн</a:t>
            </a:r>
            <a:endParaRPr lang="ru-RU" sz="2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253960"/>
            <a:ext cx="5760640" cy="42419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268760"/>
            <a:ext cx="5832648" cy="57832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 smtClean="0"/>
              <a:t>Васнецов В.М. Богатыри</a:t>
            </a:r>
            <a:endParaRPr lang="ru-RU" sz="32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5925" y="2072481"/>
            <a:ext cx="5772150" cy="4114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137</TotalTime>
  <Words>1149</Words>
  <Application>Microsoft Office PowerPoint</Application>
  <PresentationFormat>Экран (4:3)</PresentationFormat>
  <Paragraphs>62</Paragraphs>
  <Slides>21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Поток</vt:lpstr>
      <vt:lpstr>Исторический жанр в изобразительном искусстве </vt:lpstr>
      <vt:lpstr>Задание:</vt:lpstr>
      <vt:lpstr>Презентация PowerPoint</vt:lpstr>
      <vt:lpstr>Презентация PowerPoint</vt:lpstr>
      <vt:lpstr>"А. С. Пушкин в селе Михайловском" 1875 Ге</vt:lpstr>
      <vt:lpstr>Запорожцы пишут письмо турецкому султану 1878-1891. Русский музей, Санкт-Петербург.Репин  И.Е.</vt:lpstr>
      <vt:lpstr>Утро стрелецкой казни 1881 год. Третьяковская галерея, Москва. Суриков В.</vt:lpstr>
      <vt:lpstr>Голгофа Вассерфассов. Около 1420—1430. Музей Вальрафа-Рихарца. Кёльн</vt:lpstr>
      <vt:lpstr>Васнецов В.М. Богатыри</vt:lpstr>
      <vt:lpstr>ВАСНЕЦОВ Виктор Михайлович , русский живописец.</vt:lpstr>
      <vt:lpstr>Виктор Васнецов .Витязь на распутье, 1882</vt:lpstr>
      <vt:lpstr>Виктор Васнецов.Ковер-самолет, 1880</vt:lpstr>
      <vt:lpstr>Виктор Васнецов. царевна, 1900-1926</vt:lpstr>
      <vt:lpstr>Картина «Иван-царевич на сером волке». 1889</vt:lpstr>
      <vt:lpstr>Картина «Снегурочка». 1899</vt:lpstr>
      <vt:lpstr>  Картина «Три царевны Подземного Царства». 1884</vt:lpstr>
      <vt:lpstr>Константин Васильев.         Один</vt:lpstr>
      <vt:lpstr>Подведем итоги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Исторический жанр в изобразительном искусстве </dc:title>
  <dc:creator>Люба</dc:creator>
  <cp:lastModifiedBy>3kab</cp:lastModifiedBy>
  <cp:revision>21</cp:revision>
  <dcterms:created xsi:type="dcterms:W3CDTF">2012-09-22T21:09:22Z</dcterms:created>
  <dcterms:modified xsi:type="dcterms:W3CDTF">2021-01-29T06:06:26Z</dcterms:modified>
</cp:coreProperties>
</file>