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3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preview/?text=&#1087;&#1086;&#1076;&#1074;&#1086;&#1076;&#1085;&#1086;&#1077;%20&#1094;&#1072;&#1088;&#1089;&#1090;&#1074;&#1086;%20&#1085;&#1077;&#1087;&#1090;&#1091;&#1085;&#1072;%20&#1080;&#1079;&#1086;&amp;path=wizard&amp;parent-reqid=1610377763065002-1404036838479569324000274-production-app-host-sas-web-yp-89&amp;wiz_type=vital&amp;filmId=875782237093076190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02"/>
            <a:ext cx="9144000" cy="68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0"/>
            <a:ext cx="6480720" cy="1268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51966" y="157326"/>
            <a:ext cx="6496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Подводное царство – Нептуна государство.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5" y="1282498"/>
            <a:ext cx="4105701" cy="524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72405"/>
            <a:ext cx="5076229" cy="497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094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97260" y="241329"/>
            <a:ext cx="5688632" cy="27363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3304" y="486096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Нептун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>
                <a:solidFill>
                  <a:srgbClr val="002060"/>
                </a:solidFill>
              </a:rPr>
              <a:t>бог пресной воды и море в римской религии . Он двойник греческого бога Посейдона . В традиции, находящейся под влиянием греков , Нептун является братом Юпитера и Плутона ; братья правят царствами Небес, земным миром и подземным миром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707" y1="20215" x2="49121" y2="23242"/>
                        <a14:foregroundMark x1="66895" y1="52246" x2="69238" y2="45703"/>
                        <a14:foregroundMark x1="16016" y1="4004" x2="54492" y2="92188"/>
                        <a14:foregroundMark x1="11230" y1="7813" x2="15723" y2="1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8698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16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39673"/>
            <a:ext cx="8496944" cy="12113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46796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Предлагаю вам нарисовать гостей морского царя, но для начала посмотрите видеоролик, где подробно показан подводный мир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413338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linkClick r:id="rId3"/>
              </a:rPr>
              <a:t>https://yandex.ru/video/preview/?text=</a:t>
            </a:r>
            <a:r>
              <a:rPr lang="ru-RU" sz="2400" b="1" dirty="0">
                <a:solidFill>
                  <a:schemeClr val="bg1"/>
                </a:solidFill>
                <a:hlinkClick r:id="rId3"/>
              </a:rPr>
              <a:t>подводное%20царство%20нептуна%20изо&amp;</a:t>
            </a:r>
            <a:r>
              <a:rPr lang="en-US" sz="2400" b="1" dirty="0" smtClean="0">
                <a:solidFill>
                  <a:schemeClr val="bg1"/>
                </a:solidFill>
                <a:hlinkClick r:id="rId3"/>
              </a:rPr>
              <a:t>path=</a:t>
            </a:r>
            <a:r>
              <a:rPr lang="en-US" sz="2400" b="1" dirty="0" err="1" smtClean="0">
                <a:solidFill>
                  <a:schemeClr val="bg1"/>
                </a:solidFill>
                <a:hlinkClick r:id="rId3"/>
              </a:rPr>
              <a:t>wizard&amp;parent-reqid</a:t>
            </a:r>
            <a:r>
              <a:rPr lang="en-US" sz="2400" b="1" dirty="0" smtClean="0">
                <a:solidFill>
                  <a:schemeClr val="bg1"/>
                </a:solidFill>
                <a:hlinkClick r:id="rId3"/>
              </a:rPr>
              <a:t>=1610377763065002-1404036838479569324000274-production-app-host-sas-web-yp-89&amp;wiz_type=</a:t>
            </a:r>
            <a:r>
              <a:rPr lang="en-US" sz="2400" b="1" dirty="0" err="1" smtClean="0">
                <a:solidFill>
                  <a:schemeClr val="bg1"/>
                </a:solidFill>
                <a:hlinkClick r:id="rId3"/>
              </a:rPr>
              <a:t>vital&amp;filmId</a:t>
            </a:r>
            <a:r>
              <a:rPr lang="en-US" sz="2400" b="1" dirty="0" smtClean="0">
                <a:solidFill>
                  <a:schemeClr val="bg1"/>
                </a:solidFill>
                <a:hlinkClick r:id="rId3"/>
              </a:rPr>
              <a:t>=8757822370930761902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3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476672"/>
            <a:ext cx="7488832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27584" y="476672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Для работы нам понадобится</a:t>
            </a:r>
            <a:r>
              <a:rPr lang="ru-RU" sz="28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Лист А3,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акварель или гуашь,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кисти,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баночка,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палитра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444" y1="12135" x2="15111" y2="44006"/>
                        <a14:foregroundMark x1="10444" y1="44298" x2="21667" y2="51608"/>
                        <a14:foregroundMark x1="25000" y1="58333" x2="21333" y2="84942"/>
                        <a14:foregroundMark x1="46667" y1="54971" x2="32667" y2="73830"/>
                        <a14:foregroundMark x1="13000" y1="78947" x2="23333" y2="88158"/>
                        <a14:foregroundMark x1="96667" y1="86842" x2="58222" y2="89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6" y="3429000"/>
            <a:ext cx="4276355" cy="325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51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1" y="15486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953"/>
            <a:ext cx="4043233" cy="30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3" y="3615137"/>
            <a:ext cx="4249033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96" y="3241085"/>
            <a:ext cx="4766760" cy="330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75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28791" cy="561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663762" cy="33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93" y="3140968"/>
            <a:ext cx="2664296" cy="360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40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megamaster.info/wp-content/uploads/2019/04/prostaja-shema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30862"/>
            <a:ext cx="5436096" cy="36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77" y="332656"/>
            <a:ext cx="4680520" cy="60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68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55425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501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916832"/>
            <a:ext cx="6912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Сроки сдачи: </a:t>
            </a:r>
            <a:r>
              <a:rPr lang="ru-RU" sz="2800" dirty="0" smtClean="0"/>
              <a:t>26.01.2021</a:t>
            </a:r>
            <a:endParaRPr lang="ru-RU" sz="2800" dirty="0"/>
          </a:p>
          <a:p>
            <a:pPr algn="ctr"/>
            <a:r>
              <a:rPr lang="ru-RU" sz="2800" dirty="0"/>
              <a:t>(</a:t>
            </a:r>
            <a:r>
              <a:rPr lang="ru-RU" sz="2800" dirty="0" err="1"/>
              <a:t>Поэтапность</a:t>
            </a:r>
            <a:r>
              <a:rPr lang="ru-RU" sz="2800" dirty="0"/>
              <a:t> работы для корректировки скидывать в течение недели)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Обратная связь: WHATSAPP 89122819329 Александра Станиславовна</a:t>
            </a:r>
          </a:p>
        </p:txBody>
      </p:sp>
    </p:spTree>
    <p:extLst>
      <p:ext uri="{BB962C8B-B14F-4D97-AF65-F5344CB8AC3E}">
        <p14:creationId xmlns:p14="http://schemas.microsoft.com/office/powerpoint/2010/main" val="2198930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113</Words>
  <Application>Microsoft Office PowerPoint</Application>
  <PresentationFormat>Экран (4:3)</PresentationFormat>
  <Paragraphs>14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платонова</cp:lastModifiedBy>
  <cp:revision>5</cp:revision>
  <dcterms:created xsi:type="dcterms:W3CDTF">2021-01-11T15:02:54Z</dcterms:created>
  <dcterms:modified xsi:type="dcterms:W3CDTF">2021-01-11T16:09:17Z</dcterms:modified>
</cp:coreProperties>
</file>