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4948"/>
            <a:ext cx="64106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251528" cy="306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89855"/>
            <a:ext cx="5096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Пенек </a:t>
            </a:r>
            <a:r>
              <a:rPr lang="ru-RU" sz="2400" b="1" dirty="0"/>
              <a:t>с грибами из пластилина</a:t>
            </a:r>
          </a:p>
        </p:txBody>
      </p:sp>
    </p:spTree>
    <p:extLst>
      <p:ext uri="{BB962C8B-B14F-4D97-AF65-F5344CB8AC3E}">
        <p14:creationId xmlns:p14="http://schemas.microsoft.com/office/powerpoint/2010/main" val="387467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79" y="326099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того, чтобы сделать серые лишайники, которые растут на старых пнях. Нужно раскатать жгутик из серого цвета пластилина. Размять жгутик в тонкую полоску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5" y="1372278"/>
            <a:ext cx="5244815" cy="25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5544615" cy="240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2043" y="39449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Затем сложить гармошкой тонкую полоску пластилина и придать форму лишайнику</a:t>
            </a:r>
          </a:p>
        </p:txBody>
      </p:sp>
    </p:spTree>
    <p:extLst>
      <p:ext uri="{BB962C8B-B14F-4D97-AF65-F5344CB8AC3E}">
        <p14:creationId xmlns:p14="http://schemas.microsoft.com/office/powerpoint/2010/main" val="137642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323364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Поместить лишайник на пень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3" y="836712"/>
            <a:ext cx="3689311" cy="260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8054" y="2887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Чтобы сделать грибы лисички или как еще их называют петушки. Нужно скатать оранжевый пластилин в колбаску. Поделить ее на части. Скатать из частей пластилина сначала шарики.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5943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7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Затем получить из шара, форму капельки. Для этого нужно одну сторону шара вытянуть и приплюснуть, чтобы получился острый кончик. Затем приплюснуть капельку, нажать на округлую часть капельки. Затем приплюснутую часть потянуть по сторонам, что бы получилась форма зонтика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41" y="4504469"/>
            <a:ext cx="59721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91" y="1634071"/>
            <a:ext cx="59912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2003" y="41581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Закрутить немного на лисичках шляпку вовнутрь</a:t>
            </a:r>
          </a:p>
        </p:txBody>
      </p:sp>
    </p:spTree>
    <p:extLst>
      <p:ext uri="{BB962C8B-B14F-4D97-AF65-F5344CB8AC3E}">
        <p14:creationId xmlns:p14="http://schemas.microsoft.com/office/powerpoint/2010/main" val="23544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Бороздки на ножках у петушка сделать при помощи стека. Для этого провести вертикальные прямые линии стеком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0" y="1322354"/>
            <a:ext cx="5972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2642638"/>
            <a:ext cx="3477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Соединить петушки между собой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384376" cy="343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Процесс изготовления опят. Смешать желтый и коричневый цвета пластилина в однородную массу. Хорошо размять и скатать сначала в шар, а затем шар приплюснуть с одной стороны, чтобы получилась форма полусферы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91" y="1336245"/>
            <a:ext cx="59340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8207" y="32876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нижней части полусферы, от середины к краю сделать при помощи стека прямые углубленные линии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91" y="4300723"/>
            <a:ext cx="59817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77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770" y="260648"/>
            <a:ext cx="855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Ножка опенка состоит из стройного ствола с кольцом в виде юбочки. Для ножек опят взять и смешать между собой белый и охристый цвет пластилина. Скатать форму шара. Для юбочки опят смешать между собой желтый и белый цвет пластилина. Раскатать из полученного цвета жгутик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491938" cy="264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20879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Затем шар вытянуть и придать форму длинной капельки, это будет ствол гриба. Жгутик размять в длинную полоску, это будет юбочка опенка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41" y="3429000"/>
            <a:ext cx="4886077" cy="278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7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Далее полоску приложить по кругу и закрепить к стволу гриба. Придать форму юбочки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64516"/>
            <a:ext cx="5274840" cy="22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8" y="1696902"/>
            <a:ext cx="5242570" cy="22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0940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Осталось соединить шляпку - полусферу и ножку гриба между собой. Соединяем перечисленные части и плотнее прижать друг к другу</a:t>
            </a:r>
          </a:p>
        </p:txBody>
      </p:sp>
    </p:spTree>
    <p:extLst>
      <p:ext uri="{BB962C8B-B14F-4D97-AF65-F5344CB8AC3E}">
        <p14:creationId xmlns:p14="http://schemas.microsoft.com/office/powerpoint/2010/main" val="228188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51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Так как опята растут всегда кучками, необходимо сделать несколько опят различных по высоте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60" y="1433623"/>
            <a:ext cx="4895800" cy="50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0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старых пнях почти всегда растут зеленые красивые мхи. Процесс создания мха на пне. Смешать зеленый и черный пластилин между собой до неоднородного цвета. Придать форму лепешки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1162"/>
            <a:ext cx="59626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69149"/>
            <a:ext cx="59531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0178" y="353815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Лепешку поделить стеком на несколько частей. Части размять и придать форму лепестков. Украсить углубленными точками при помощи стека</a:t>
            </a:r>
          </a:p>
        </p:txBody>
      </p:sp>
    </p:spTree>
    <p:extLst>
      <p:ext uri="{BB962C8B-B14F-4D97-AF65-F5344CB8AC3E}">
        <p14:creationId xmlns:p14="http://schemas.microsoft.com/office/powerpoint/2010/main" val="129706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Разместить мох в произвольном порядке на коре дерева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0" y="1165505"/>
            <a:ext cx="4351876" cy="326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8602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верху пня поместить опята и вокруг добавить мха. Если необходимо</a:t>
            </a:r>
            <a:r>
              <a:rPr lang="ru-RU" dirty="0" smtClean="0"/>
              <a:t>, добавить </a:t>
            </a:r>
            <a:r>
              <a:rPr lang="ru-RU" dirty="0"/>
              <a:t>мху текстуру стеком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25" y="2769290"/>
            <a:ext cx="4823535" cy="380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73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Нам понадобится: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Пластилин, диск, стеки, форма из киндер - сюрприза.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00600" cy="418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1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041929" cy="51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15" y="1171600"/>
            <a:ext cx="4254495" cy="496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 желанию, можно добавить насекомых или листики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7508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276872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Сроки сдачи: </a:t>
            </a:r>
            <a:r>
              <a:rPr lang="ru-RU" sz="2000" dirty="0" smtClean="0"/>
              <a:t>27.01.2021</a:t>
            </a:r>
            <a:endParaRPr lang="ru-RU" sz="2000" dirty="0"/>
          </a:p>
          <a:p>
            <a:pPr algn="ctr"/>
            <a:r>
              <a:rPr lang="ru-RU" sz="2000" dirty="0"/>
              <a:t>(</a:t>
            </a:r>
            <a:r>
              <a:rPr lang="ru-RU" sz="2000" dirty="0" err="1"/>
              <a:t>Поэтапность</a:t>
            </a:r>
            <a:r>
              <a:rPr lang="ru-RU" sz="2000" dirty="0"/>
              <a:t> работы для корректировки скидывать в течение недели)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Обратная связь: WHATSAPP 89122819329 Александра Станиславовна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367147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4248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Старый пень</a:t>
            </a:r>
          </a:p>
          <a:p>
            <a:r>
              <a:rPr lang="ru-RU" dirty="0"/>
              <a:t>На полянке старый пень</a:t>
            </a:r>
          </a:p>
          <a:p>
            <a:r>
              <a:rPr lang="ru-RU" dirty="0"/>
              <a:t>весел, уж который день.</a:t>
            </a:r>
          </a:p>
          <a:p>
            <a:r>
              <a:rPr lang="ru-RU" dirty="0"/>
              <a:t>Облепили пень опята,</a:t>
            </a:r>
          </a:p>
          <a:p>
            <a:r>
              <a:rPr lang="ru-RU" dirty="0"/>
              <a:t>очень дружные ребята.</a:t>
            </a:r>
          </a:p>
          <a:p>
            <a:endParaRPr lang="ru-RU" dirty="0"/>
          </a:p>
          <a:p>
            <a:r>
              <a:rPr lang="ru-RU" dirty="0"/>
              <a:t>Он играет с ними в прятки.</a:t>
            </a:r>
          </a:p>
          <a:p>
            <a:r>
              <a:rPr lang="ru-RU" dirty="0"/>
              <a:t>Шьёт из листьев плащ-палатки.</a:t>
            </a:r>
          </a:p>
          <a:p>
            <a:r>
              <a:rPr lang="ru-RU" dirty="0"/>
              <a:t>Ловко ими укрывает,</a:t>
            </a:r>
          </a:p>
          <a:p>
            <a:r>
              <a:rPr lang="ru-RU" dirty="0"/>
              <a:t>и, при этом, напевает.</a:t>
            </a:r>
          </a:p>
          <a:p>
            <a:endParaRPr lang="ru-RU" dirty="0"/>
          </a:p>
          <a:p>
            <a:r>
              <a:rPr lang="ru-RU" dirty="0"/>
              <a:t>-Спите сладко </a:t>
            </a:r>
            <a:r>
              <a:rPr lang="ru-RU" dirty="0" err="1"/>
              <a:t>красотули</a:t>
            </a:r>
            <a:r>
              <a:rPr lang="ru-RU" dirty="0"/>
              <a:t>.</a:t>
            </a:r>
          </a:p>
          <a:p>
            <a:r>
              <a:rPr lang="ru-RU" dirty="0"/>
              <a:t>Грибников мы обманули.</a:t>
            </a:r>
          </a:p>
          <a:p>
            <a:r>
              <a:rPr lang="ru-RU" dirty="0"/>
              <a:t>Очень яркие вы с виду.</a:t>
            </a:r>
          </a:p>
          <a:p>
            <a:r>
              <a:rPr lang="ru-RU" dirty="0"/>
              <a:t>Никому не дам в обиду. ( автор стихов Валентина </a:t>
            </a:r>
            <a:r>
              <a:rPr lang="ru-RU" dirty="0" err="1"/>
              <a:t>Горбылева</a:t>
            </a:r>
            <a:r>
              <a:rPr lang="ru-RU" dirty="0"/>
              <a:t>- Григорьева)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73203"/>
            <a:ext cx="50419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2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351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Смешиваем между собой коричневый и черный цвет пластилина. Раскатываем из полученного пластилина толстую колбаску. Прикладываем и соединяем колбаску с формой киндер – сюрприза.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0880"/>
            <a:ext cx="3875258" cy="296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3313" y="6283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Соединить и расплющить пластилин так, чтобы над формой сверху и снизу возвышался пластилин примерно в полсантиметра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652416" cy="344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1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верха раскатываем шар из светло - коричневого пластилина и помещаем в центр формы киндера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2"/>
            <a:ext cx="3960440" cy="452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0168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Ровно заполняем пространство между возвышением и формой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145854" cy="439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4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446" y="6661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Вытянуть низ неравномерно, чтобы показать у пня начало видимых и старых корешков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6" y="2291995"/>
            <a:ext cx="4200778" cy="315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2413" y="6206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подставки используем диск, который нужно облепить колбаской из пластилина зеленого цвета. Для этого скатать толстую колбаску, приложить к диску, примять и размазать пластилин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13" y="2243922"/>
            <a:ext cx="4176464" cy="313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47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288" y="496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Передаем спил старого дерева. Для этого стеком начертить вековые кольца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530292"/>
            <a:ext cx="4752528" cy="4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70552" y="799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Затем кое – где углубить стеком бороздки вековых колец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99" y="1772816"/>
            <a:ext cx="4174896" cy="313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3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176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 также сделать насечками с помощью стека глубокие трещины пню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" y="1612746"/>
            <a:ext cx="3816424" cy="286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988840"/>
            <a:ext cx="4275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стволе пня передать природную фактуру коры. Для этого стеком наметить произвольные вертикальные волнистые короткие и длинные линии.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35" y="3215656"/>
            <a:ext cx="3850276" cy="313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51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Затем некоторые линии углубляем стеком, должны получиться бороздки. Отодвигаем бороздки друг от друга. При этом делаем либо по представлению, а лучше с реалистичной фотографии коры.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557822" cy="34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95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Законченный вид коры. Видно, что некоторые линии остались тоненькими не тронутыми, а остальные получились углубленными, и имитируют фактуру коры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15" y="3356992"/>
            <a:ext cx="4074939" cy="305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577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</TotalTime>
  <Words>704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платонова</cp:lastModifiedBy>
  <cp:revision>5</cp:revision>
  <dcterms:created xsi:type="dcterms:W3CDTF">2021-01-12T12:28:18Z</dcterms:created>
  <dcterms:modified xsi:type="dcterms:W3CDTF">2021-01-12T13:58:02Z</dcterms:modified>
</cp:coreProperties>
</file>