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video/preview/?filmId=7219160796932960697&amp;from=tabbar&amp;parent-reqid=1607932599417076-343990671597113097100107-production-app-host-vla-web-yp-360&amp;text=&#1080;&#1089;&#1090;&#1086;&#1088;&#1080;&#1103;+&#1090;&#1082;&#1072;&#1094;&#1082;&#1086;&#1075;&#1086;+&#1088;&#1077;&#1084;&#1077;&#1089;&#1083;&#1072;+&#1076;&#1083;&#1103;+&#1076;&#1077;&#1090;&#1077;&#1081;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204" y="416276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pPr algn="ctr"/>
            <a:r>
              <a:rPr lang="ru-RU" sz="2000" b="1" dirty="0"/>
              <a:t>ТКАЧЕСТВО - ЭТО ДРЕВНЕЙШЕЕ РЕМЕСЛО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682836"/>
            <a:ext cx="40953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b="1" dirty="0"/>
              <a:t>Ткачество</a:t>
            </a:r>
            <a:r>
              <a:rPr lang="ru-RU" sz="2000" dirty="0"/>
              <a:t> - это древнейшее ремесло, история которого начинается с периода первобытнообщинного строя и сопровождает человечество на всех этапах развития. Предшествовало ткачеству плетение, где люди использовали траву, тростник, лианы, полоски кожи и жилы животных.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705" y="3789040"/>
            <a:ext cx="4007768" cy="286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705" y="908720"/>
            <a:ext cx="4000414" cy="2666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178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413338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https://yandex.ru/video/preview/?filmId=7219160796932960697&amp;from=tabbar&amp;parent-reqid=1607932599417076-343990671597113097100107-production-app-host-vla-web-yp-360&amp;text=</a:t>
            </a:r>
            <a:r>
              <a:rPr lang="ru-RU" sz="2400" dirty="0" err="1" smtClean="0">
                <a:hlinkClick r:id="rId2"/>
              </a:rPr>
              <a:t>история+ткацкого+ремесла+для+детей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620688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Для продолжения работы, нужно перейти по ссылке и посмотреть видео, где подробно рассказывается про историю ткачества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48405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027" y="260648"/>
            <a:ext cx="3071431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2871644"/>
            <a:ext cx="3815098" cy="3815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71644"/>
            <a:ext cx="2861324" cy="3815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2051733"/>
            <a:ext cx="2383258" cy="178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698" y="3949461"/>
            <a:ext cx="2570415" cy="192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76672"/>
            <a:ext cx="48598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Задание: </a:t>
            </a:r>
            <a:r>
              <a:rPr lang="ru-RU" sz="2400" dirty="0" smtClean="0"/>
              <a:t>на формате А5(половина А4) разработать эскиз рисунка для ткачества</a:t>
            </a:r>
          </a:p>
          <a:p>
            <a:r>
              <a:rPr lang="ru-RU" sz="2400" b="1" dirty="0" smtClean="0"/>
              <a:t>Материал для работы: </a:t>
            </a:r>
            <a:r>
              <a:rPr lang="ru-RU" sz="2400" dirty="0" smtClean="0"/>
              <a:t>лист А5, цветные карандаши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9603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988840"/>
            <a:ext cx="51663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Сроки сдачи</a:t>
            </a:r>
            <a:r>
              <a:rPr lang="ru-RU" sz="2000"/>
              <a:t>: </a:t>
            </a:r>
            <a:r>
              <a:rPr lang="ru-RU" sz="2000" smtClean="0"/>
              <a:t>26.01.2021</a:t>
            </a:r>
            <a:endParaRPr lang="ru-RU" sz="2000" dirty="0"/>
          </a:p>
          <a:p>
            <a:pPr algn="ctr"/>
            <a:r>
              <a:rPr lang="ru-RU" sz="2000" dirty="0"/>
              <a:t>(</a:t>
            </a:r>
            <a:r>
              <a:rPr lang="ru-RU" sz="2000" dirty="0" err="1"/>
              <a:t>Поэтапность</a:t>
            </a:r>
            <a:r>
              <a:rPr lang="ru-RU" sz="2000" dirty="0"/>
              <a:t> работы для корректировки скидывать в течение недели)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Обратная связь: WHATSAPP 89122819329 Александра Станиславовна</a:t>
            </a:r>
          </a:p>
        </p:txBody>
      </p:sp>
    </p:spTree>
    <p:extLst>
      <p:ext uri="{BB962C8B-B14F-4D97-AF65-F5344CB8AC3E}">
        <p14:creationId xmlns:p14="http://schemas.microsoft.com/office/powerpoint/2010/main" val="39378438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31</TotalTime>
  <Words>111</Words>
  <Application>Microsoft Office PowerPoint</Application>
  <PresentationFormat>Экран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</dc:creator>
  <cp:lastModifiedBy>платонова</cp:lastModifiedBy>
  <cp:revision>5</cp:revision>
  <dcterms:created xsi:type="dcterms:W3CDTF">2020-12-14T07:41:54Z</dcterms:created>
  <dcterms:modified xsi:type="dcterms:W3CDTF">2021-01-11T08:22:22Z</dcterms:modified>
</cp:coreProperties>
</file>